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8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84" r:id="rId1"/>
    <p:sldMasterId id="2147484996" r:id="rId2"/>
    <p:sldMasterId id="2147485014" r:id="rId3"/>
    <p:sldMasterId id="2147485026" r:id="rId4"/>
    <p:sldMasterId id="2147485043" r:id="rId5"/>
    <p:sldMasterId id="2147485055" r:id="rId6"/>
    <p:sldMasterId id="2147485067" r:id="rId7"/>
    <p:sldMasterId id="2147485087" r:id="rId8"/>
    <p:sldMasterId id="2147485117" r:id="rId9"/>
  </p:sldMasterIdLst>
  <p:notesMasterIdLst>
    <p:notesMasterId r:id="rId36"/>
  </p:notesMasterIdLst>
  <p:sldIdLst>
    <p:sldId id="288" r:id="rId10"/>
    <p:sldId id="256" r:id="rId11"/>
    <p:sldId id="289" r:id="rId12"/>
    <p:sldId id="285" r:id="rId13"/>
    <p:sldId id="280" r:id="rId14"/>
    <p:sldId id="297" r:id="rId15"/>
    <p:sldId id="258" r:id="rId16"/>
    <p:sldId id="287" r:id="rId17"/>
    <p:sldId id="286" r:id="rId18"/>
    <p:sldId id="260" r:id="rId19"/>
    <p:sldId id="282" r:id="rId20"/>
    <p:sldId id="298" r:id="rId21"/>
    <p:sldId id="261" r:id="rId22"/>
    <p:sldId id="263" r:id="rId23"/>
    <p:sldId id="266" r:id="rId24"/>
    <p:sldId id="262" r:id="rId25"/>
    <p:sldId id="281" r:id="rId26"/>
    <p:sldId id="291" r:id="rId27"/>
    <p:sldId id="292" r:id="rId28"/>
    <p:sldId id="279" r:id="rId29"/>
    <p:sldId id="269" r:id="rId30"/>
    <p:sldId id="270" r:id="rId31"/>
    <p:sldId id="272" r:id="rId32"/>
    <p:sldId id="294" r:id="rId33"/>
    <p:sldId id="299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D9355C-60DD-4C35-9ED3-D70137017F2B}">
          <p14:sldIdLst>
            <p14:sldId id="288"/>
            <p14:sldId id="256"/>
            <p14:sldId id="289"/>
          </p14:sldIdLst>
        </p14:section>
        <p14:section name="Untitled Section" id="{49084604-00E5-4FA2-B79C-29E77F75CE5D}">
          <p14:sldIdLst>
            <p14:sldId id="285"/>
            <p14:sldId id="280"/>
            <p14:sldId id="297"/>
            <p14:sldId id="258"/>
            <p14:sldId id="287"/>
            <p14:sldId id="286"/>
            <p14:sldId id="260"/>
            <p14:sldId id="282"/>
            <p14:sldId id="298"/>
            <p14:sldId id="261"/>
            <p14:sldId id="263"/>
            <p14:sldId id="266"/>
            <p14:sldId id="262"/>
            <p14:sldId id="281"/>
            <p14:sldId id="291"/>
            <p14:sldId id="292"/>
            <p14:sldId id="279"/>
            <p14:sldId id="269"/>
            <p14:sldId id="270"/>
            <p14:sldId id="272"/>
            <p14:sldId id="294"/>
            <p14:sldId id="299"/>
            <p14:sldId id="296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595653"/>
    <a:srgbClr val="AB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83" d="100"/>
          <a:sy n="83" d="100"/>
        </p:scale>
        <p:origin x="-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6C8BB-B9F4-4A78-BC2A-EF08C3BF970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C26984-FD3D-40A8-87F1-8C90A9EB4758}">
      <dgm:prSet phldrT="[Text]"/>
      <dgm:spPr/>
      <dgm:t>
        <a:bodyPr/>
        <a:lstStyle/>
        <a:p>
          <a:r>
            <a:rPr lang="en-US" dirty="0" err="1" smtClean="0"/>
            <a:t>Nội</a:t>
          </a:r>
          <a:r>
            <a:rPr lang="en-US" dirty="0" smtClean="0"/>
            <a:t> dung </a:t>
          </a:r>
          <a:r>
            <a:rPr lang="en-US" dirty="0" err="1" smtClean="0"/>
            <a:t>bài</a:t>
          </a:r>
          <a:r>
            <a:rPr lang="en-US" dirty="0" smtClean="0"/>
            <a:t> </a:t>
          </a:r>
          <a:r>
            <a:rPr lang="en-US" dirty="0" err="1" smtClean="0"/>
            <a:t>thuyết</a:t>
          </a:r>
          <a:r>
            <a:rPr lang="en-US" dirty="0" smtClean="0"/>
            <a:t> </a:t>
          </a:r>
          <a:r>
            <a:rPr lang="en-US" dirty="0" err="1" smtClean="0"/>
            <a:t>trình</a:t>
          </a:r>
          <a:endParaRPr lang="en-US" dirty="0"/>
        </a:p>
      </dgm:t>
    </dgm:pt>
    <dgm:pt modelId="{A21DD57A-115B-47FD-A472-68DA8491200A}" type="parTrans" cxnId="{DC16391A-C93B-4403-9ED9-5E78144620CC}">
      <dgm:prSet/>
      <dgm:spPr/>
      <dgm:t>
        <a:bodyPr/>
        <a:lstStyle/>
        <a:p>
          <a:endParaRPr lang="en-US"/>
        </a:p>
      </dgm:t>
    </dgm:pt>
    <dgm:pt modelId="{80ED83ED-EF96-4976-9532-216023E18B5F}" type="sibTrans" cxnId="{DC16391A-C93B-4403-9ED9-5E78144620CC}">
      <dgm:prSet/>
      <dgm:spPr/>
      <dgm:t>
        <a:bodyPr/>
        <a:lstStyle/>
        <a:p>
          <a:endParaRPr lang="en-US"/>
        </a:p>
      </dgm:t>
    </dgm:pt>
    <dgm:pt modelId="{6D4532D9-4BBB-4D14-A93C-E9777433E759}">
      <dgm:prSet phldrT="[Text]"/>
      <dgm:spPr/>
      <dgm:t>
        <a:bodyPr/>
        <a:lstStyle/>
        <a:p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kỹ</a:t>
          </a:r>
          <a:r>
            <a:rPr lang="en-US" dirty="0" smtClean="0"/>
            <a:t> </a:t>
          </a:r>
          <a:r>
            <a:rPr lang="en-US" dirty="0" err="1" smtClean="0"/>
            <a:t>năng</a:t>
          </a:r>
          <a:r>
            <a:rPr lang="en-US" dirty="0" smtClean="0"/>
            <a:t> </a:t>
          </a:r>
          <a:r>
            <a:rPr lang="en-US" dirty="0" err="1" smtClean="0"/>
            <a:t>cần</a:t>
          </a:r>
          <a:r>
            <a:rPr lang="en-US" dirty="0" smtClean="0"/>
            <a:t> </a:t>
          </a:r>
          <a:r>
            <a:rPr lang="en-US" dirty="0" err="1" smtClean="0"/>
            <a:t>có</a:t>
          </a:r>
          <a:r>
            <a:rPr lang="en-US" dirty="0" smtClean="0"/>
            <a:t> ở </a:t>
          </a:r>
          <a:r>
            <a:rPr lang="en-US" dirty="0" err="1" smtClean="0"/>
            <a:t>bài</a:t>
          </a:r>
          <a:r>
            <a:rPr lang="en-US" dirty="0" smtClean="0"/>
            <a:t> </a:t>
          </a:r>
          <a:r>
            <a:rPr lang="en-US" dirty="0" err="1" smtClean="0"/>
            <a:t>thuyết</a:t>
          </a:r>
          <a:r>
            <a:rPr lang="en-US" dirty="0" smtClean="0"/>
            <a:t> </a:t>
          </a:r>
          <a:r>
            <a:rPr lang="en-US" dirty="0" err="1" smtClean="0"/>
            <a:t>trình</a:t>
          </a:r>
          <a:r>
            <a:rPr lang="en-US" dirty="0" smtClean="0"/>
            <a:t>.</a:t>
          </a:r>
          <a:endParaRPr lang="en-US" dirty="0"/>
        </a:p>
      </dgm:t>
    </dgm:pt>
    <dgm:pt modelId="{A9EEAE7A-DB37-4CBA-8FA4-D4DB533677F0}" type="parTrans" cxnId="{BC6E3ECB-320E-4CFE-88E3-A738AA012849}">
      <dgm:prSet/>
      <dgm:spPr/>
      <dgm:t>
        <a:bodyPr/>
        <a:lstStyle/>
        <a:p>
          <a:endParaRPr lang="en-US"/>
        </a:p>
      </dgm:t>
    </dgm:pt>
    <dgm:pt modelId="{CD52EB27-A380-4AD2-87FB-E69B2F8A0EF3}" type="sibTrans" cxnId="{BC6E3ECB-320E-4CFE-88E3-A738AA012849}">
      <dgm:prSet/>
      <dgm:spPr/>
      <dgm:t>
        <a:bodyPr/>
        <a:lstStyle/>
        <a:p>
          <a:endParaRPr lang="en-US"/>
        </a:p>
      </dgm:t>
    </dgm:pt>
    <dgm:pt modelId="{5E2DACCE-7E17-434C-A8BE-8FF794279D02}">
      <dgm:prSet phldrT="[Text]"/>
      <dgm:spPr/>
      <dgm:t>
        <a:bodyPr/>
        <a:lstStyle/>
        <a:p>
          <a:r>
            <a:rPr lang="en-US" dirty="0" err="1" smtClean="0"/>
            <a:t>Luyện</a:t>
          </a:r>
          <a:r>
            <a:rPr lang="en-US" dirty="0" smtClean="0"/>
            <a:t> </a:t>
          </a:r>
          <a:r>
            <a:rPr lang="en-US" dirty="0" err="1" smtClean="0"/>
            <a:t>tập</a:t>
          </a:r>
          <a:r>
            <a:rPr lang="en-US" dirty="0" smtClean="0"/>
            <a:t> </a:t>
          </a:r>
          <a:r>
            <a:rPr lang="en-US" dirty="0" err="1" smtClean="0"/>
            <a:t>ngay</a:t>
          </a:r>
          <a:r>
            <a:rPr lang="en-US" dirty="0" smtClean="0"/>
            <a:t> </a:t>
          </a:r>
          <a:r>
            <a:rPr lang="en-US" dirty="0" err="1" smtClean="0"/>
            <a:t>trước</a:t>
          </a:r>
          <a:r>
            <a:rPr lang="en-US" dirty="0" smtClean="0"/>
            <a:t> </a:t>
          </a:r>
          <a:r>
            <a:rPr lang="en-US" dirty="0" err="1" smtClean="0"/>
            <a:t>khi</a:t>
          </a:r>
          <a:r>
            <a:rPr lang="en-US" dirty="0" smtClean="0"/>
            <a:t> </a:t>
          </a:r>
          <a:r>
            <a:rPr lang="en-US" dirty="0" err="1" smtClean="0"/>
            <a:t>thuyết</a:t>
          </a:r>
          <a:r>
            <a:rPr lang="en-US" dirty="0" smtClean="0"/>
            <a:t> </a:t>
          </a:r>
          <a:r>
            <a:rPr lang="en-US" dirty="0" err="1" smtClean="0"/>
            <a:t>trình</a:t>
          </a:r>
          <a:r>
            <a:rPr lang="en-US" dirty="0" smtClean="0"/>
            <a:t>.</a:t>
          </a:r>
          <a:endParaRPr lang="en-US" dirty="0"/>
        </a:p>
      </dgm:t>
    </dgm:pt>
    <dgm:pt modelId="{A9859755-5F6E-4F2A-AD03-7994C70B4A86}" type="parTrans" cxnId="{40C5E731-03F5-4523-8D03-1563E9D11E5B}">
      <dgm:prSet/>
      <dgm:spPr/>
      <dgm:t>
        <a:bodyPr/>
        <a:lstStyle/>
        <a:p>
          <a:endParaRPr lang="en-US"/>
        </a:p>
      </dgm:t>
    </dgm:pt>
    <dgm:pt modelId="{149192F9-100B-477E-A6C1-379DD800F2C5}" type="sibTrans" cxnId="{40C5E731-03F5-4523-8D03-1563E9D11E5B}">
      <dgm:prSet/>
      <dgm:spPr/>
      <dgm:t>
        <a:bodyPr/>
        <a:lstStyle/>
        <a:p>
          <a:endParaRPr lang="en-US"/>
        </a:p>
      </dgm:t>
    </dgm:pt>
    <dgm:pt modelId="{2508F170-0C4B-4EE5-9C14-1208308DA75F}">
      <dgm:prSet phldrT="[Text]"/>
      <dgm:spPr/>
      <dgm:t>
        <a:bodyPr/>
        <a:lstStyle/>
        <a:p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r>
            <a:rPr lang="en-US" dirty="0" smtClean="0"/>
            <a:t> </a:t>
          </a:r>
          <a:r>
            <a:rPr lang="en-US" dirty="0" err="1" smtClean="0"/>
            <a:t>ngay</a:t>
          </a:r>
          <a:r>
            <a:rPr lang="en-US" dirty="0" smtClean="0"/>
            <a:t> </a:t>
          </a:r>
          <a:r>
            <a:rPr lang="en-US" dirty="0" err="1" smtClean="0"/>
            <a:t>sau</a:t>
          </a:r>
          <a:r>
            <a:rPr lang="en-US" dirty="0" smtClean="0"/>
            <a:t> </a:t>
          </a:r>
          <a:r>
            <a:rPr lang="en-US" dirty="0" err="1" smtClean="0"/>
            <a:t>khi</a:t>
          </a:r>
          <a:r>
            <a:rPr lang="en-US" dirty="0" smtClean="0"/>
            <a:t> </a:t>
          </a:r>
          <a:r>
            <a:rPr lang="en-US" dirty="0" err="1" smtClean="0"/>
            <a:t>thuyết</a:t>
          </a:r>
          <a:r>
            <a:rPr lang="en-US" dirty="0" smtClean="0"/>
            <a:t> </a:t>
          </a:r>
          <a:r>
            <a:rPr lang="en-US" dirty="0" err="1" smtClean="0"/>
            <a:t>trình</a:t>
          </a:r>
          <a:endParaRPr lang="en-US" dirty="0"/>
        </a:p>
      </dgm:t>
    </dgm:pt>
    <dgm:pt modelId="{0125935E-C0F5-4012-9EF0-F09A71841BE0}" type="parTrans" cxnId="{BDE7F951-5543-4766-9069-5268744F01FA}">
      <dgm:prSet/>
      <dgm:spPr/>
      <dgm:t>
        <a:bodyPr/>
        <a:lstStyle/>
        <a:p>
          <a:endParaRPr lang="en-US"/>
        </a:p>
      </dgm:t>
    </dgm:pt>
    <dgm:pt modelId="{72B44E34-47CD-4169-A8E1-910A4BA7BA2F}" type="sibTrans" cxnId="{BDE7F951-5543-4766-9069-5268744F01FA}">
      <dgm:prSet/>
      <dgm:spPr/>
      <dgm:t>
        <a:bodyPr/>
        <a:lstStyle/>
        <a:p>
          <a:endParaRPr lang="en-US"/>
        </a:p>
      </dgm:t>
    </dgm:pt>
    <dgm:pt modelId="{BD1977C8-46B3-48D4-9C17-BBA7D047F75B}">
      <dgm:prSet phldrT="[Text]"/>
      <dgm:spPr/>
      <dgm:t>
        <a:bodyPr/>
        <a:lstStyle/>
        <a:p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nguồn</a:t>
          </a:r>
          <a:r>
            <a:rPr lang="en-US" dirty="0" smtClean="0"/>
            <a:t> </a:t>
          </a:r>
          <a:r>
            <a:rPr lang="en-US" dirty="0" err="1" smtClean="0"/>
            <a:t>tài</a:t>
          </a:r>
          <a:r>
            <a:rPr lang="en-US" dirty="0" smtClean="0"/>
            <a:t> </a:t>
          </a:r>
          <a:r>
            <a:rPr lang="en-US" dirty="0" err="1" smtClean="0"/>
            <a:t>liệu</a:t>
          </a:r>
          <a:r>
            <a:rPr lang="en-US" dirty="0" smtClean="0"/>
            <a:t>..!</a:t>
          </a:r>
          <a:endParaRPr lang="en-US" dirty="0"/>
        </a:p>
      </dgm:t>
    </dgm:pt>
    <dgm:pt modelId="{C3D40D7C-31F8-4306-BC62-CB565DC60EDA}" type="parTrans" cxnId="{879880EC-B68B-4B40-8161-5CE726A1D3CF}">
      <dgm:prSet/>
      <dgm:spPr/>
      <dgm:t>
        <a:bodyPr/>
        <a:lstStyle/>
        <a:p>
          <a:endParaRPr lang="en-US"/>
        </a:p>
      </dgm:t>
    </dgm:pt>
    <dgm:pt modelId="{751DF620-0149-47B1-8455-42F15882A55A}" type="sibTrans" cxnId="{879880EC-B68B-4B40-8161-5CE726A1D3CF}">
      <dgm:prSet/>
      <dgm:spPr/>
      <dgm:t>
        <a:bodyPr/>
        <a:lstStyle/>
        <a:p>
          <a:endParaRPr lang="en-US"/>
        </a:p>
      </dgm:t>
    </dgm:pt>
    <dgm:pt modelId="{2598C9EE-B3D9-4E3A-B77D-186F585C207F}" type="pres">
      <dgm:prSet presAssocID="{EE56C8BB-B9F4-4A78-BC2A-EF08C3BF970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FE3465-C141-4303-90B9-326EA7F44DF5}" type="pres">
      <dgm:prSet presAssocID="{81C26984-FD3D-40A8-87F1-8C90A9EB475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CCBAD-C236-418E-9365-820AF76605BB}" type="pres">
      <dgm:prSet presAssocID="{81C26984-FD3D-40A8-87F1-8C90A9EB4758}" presName="spNode" presStyleCnt="0"/>
      <dgm:spPr/>
    </dgm:pt>
    <dgm:pt modelId="{C007506D-0C39-409C-886B-DD4CD955F494}" type="pres">
      <dgm:prSet presAssocID="{80ED83ED-EF96-4976-9532-216023E18B5F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7C32593-D89D-4FDB-8C31-A36835DFD223}" type="pres">
      <dgm:prSet presAssocID="{6D4532D9-4BBB-4D14-A93C-E9777433E75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EFAEE-99ED-4EE3-8251-CE6B7FC96F36}" type="pres">
      <dgm:prSet presAssocID="{6D4532D9-4BBB-4D14-A93C-E9777433E759}" presName="spNode" presStyleCnt="0"/>
      <dgm:spPr/>
    </dgm:pt>
    <dgm:pt modelId="{132319E3-EC2D-46C1-B10F-BC0EBD232319}" type="pres">
      <dgm:prSet presAssocID="{CD52EB27-A380-4AD2-87FB-E69B2F8A0EF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A7863A8-9D96-48C9-8C63-89710B29A55D}" type="pres">
      <dgm:prSet presAssocID="{5E2DACCE-7E17-434C-A8BE-8FF794279D0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4F8D3-8453-45C0-9C75-37905F57E23D}" type="pres">
      <dgm:prSet presAssocID="{5E2DACCE-7E17-434C-A8BE-8FF794279D02}" presName="spNode" presStyleCnt="0"/>
      <dgm:spPr/>
    </dgm:pt>
    <dgm:pt modelId="{8C4867B5-46A2-45CE-96BC-EEBC8F95FB5B}" type="pres">
      <dgm:prSet presAssocID="{149192F9-100B-477E-A6C1-379DD800F2C5}" presName="sibTrans" presStyleLbl="sibTrans1D1" presStyleIdx="2" presStyleCnt="5"/>
      <dgm:spPr/>
      <dgm:t>
        <a:bodyPr/>
        <a:lstStyle/>
        <a:p>
          <a:endParaRPr lang="en-US"/>
        </a:p>
      </dgm:t>
    </dgm:pt>
    <dgm:pt modelId="{3777EDA7-F0E4-4E56-A695-14C7D893E5D6}" type="pres">
      <dgm:prSet presAssocID="{2508F170-0C4B-4EE5-9C14-1208308DA7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EFF39-9B6D-4D6A-A038-722F1416EC78}" type="pres">
      <dgm:prSet presAssocID="{2508F170-0C4B-4EE5-9C14-1208308DA75F}" presName="spNode" presStyleCnt="0"/>
      <dgm:spPr/>
    </dgm:pt>
    <dgm:pt modelId="{3E0D7C68-A982-4F87-8604-6886EDE3DE77}" type="pres">
      <dgm:prSet presAssocID="{72B44E34-47CD-4169-A8E1-910A4BA7BA2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4D91BB6-4C0C-4490-A6E2-CFFE4389EA90}" type="pres">
      <dgm:prSet presAssocID="{BD1977C8-46B3-48D4-9C17-BBA7D047F75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FB576-1C3D-47CA-8514-16D882D1106E}" type="pres">
      <dgm:prSet presAssocID="{BD1977C8-46B3-48D4-9C17-BBA7D047F75B}" presName="spNode" presStyleCnt="0"/>
      <dgm:spPr/>
    </dgm:pt>
    <dgm:pt modelId="{F18C2249-FCCC-4A23-842D-CF58F9A93256}" type="pres">
      <dgm:prSet presAssocID="{751DF620-0149-47B1-8455-42F15882A55A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DC16391A-C93B-4403-9ED9-5E78144620CC}" srcId="{EE56C8BB-B9F4-4A78-BC2A-EF08C3BF970A}" destId="{81C26984-FD3D-40A8-87F1-8C90A9EB4758}" srcOrd="0" destOrd="0" parTransId="{A21DD57A-115B-47FD-A472-68DA8491200A}" sibTransId="{80ED83ED-EF96-4976-9532-216023E18B5F}"/>
    <dgm:cxn modelId="{BC6E3ECB-320E-4CFE-88E3-A738AA012849}" srcId="{EE56C8BB-B9F4-4A78-BC2A-EF08C3BF970A}" destId="{6D4532D9-4BBB-4D14-A93C-E9777433E759}" srcOrd="1" destOrd="0" parTransId="{A9EEAE7A-DB37-4CBA-8FA4-D4DB533677F0}" sibTransId="{CD52EB27-A380-4AD2-87FB-E69B2F8A0EF3}"/>
    <dgm:cxn modelId="{68F4E1B7-0E6A-4BDC-8A41-52F4921CC134}" type="presOf" srcId="{6D4532D9-4BBB-4D14-A93C-E9777433E759}" destId="{17C32593-D89D-4FDB-8C31-A36835DFD223}" srcOrd="0" destOrd="0" presId="urn:microsoft.com/office/officeart/2005/8/layout/cycle5"/>
    <dgm:cxn modelId="{4E2444C2-B979-4D85-96B3-0FA389A34F41}" type="presOf" srcId="{81C26984-FD3D-40A8-87F1-8C90A9EB4758}" destId="{BEFE3465-C141-4303-90B9-326EA7F44DF5}" srcOrd="0" destOrd="0" presId="urn:microsoft.com/office/officeart/2005/8/layout/cycle5"/>
    <dgm:cxn modelId="{977E3C92-07B2-49F8-85B1-4351CD272ED7}" type="presOf" srcId="{BD1977C8-46B3-48D4-9C17-BBA7D047F75B}" destId="{14D91BB6-4C0C-4490-A6E2-CFFE4389EA90}" srcOrd="0" destOrd="0" presId="urn:microsoft.com/office/officeart/2005/8/layout/cycle5"/>
    <dgm:cxn modelId="{6CBEDA51-9609-4CCF-A3C5-07ED230301B5}" type="presOf" srcId="{80ED83ED-EF96-4976-9532-216023E18B5F}" destId="{C007506D-0C39-409C-886B-DD4CD955F494}" srcOrd="0" destOrd="0" presId="urn:microsoft.com/office/officeart/2005/8/layout/cycle5"/>
    <dgm:cxn modelId="{500D6883-79D4-4A7D-979F-84789E8EF481}" type="presOf" srcId="{751DF620-0149-47B1-8455-42F15882A55A}" destId="{F18C2249-FCCC-4A23-842D-CF58F9A93256}" srcOrd="0" destOrd="0" presId="urn:microsoft.com/office/officeart/2005/8/layout/cycle5"/>
    <dgm:cxn modelId="{879880EC-B68B-4B40-8161-5CE726A1D3CF}" srcId="{EE56C8BB-B9F4-4A78-BC2A-EF08C3BF970A}" destId="{BD1977C8-46B3-48D4-9C17-BBA7D047F75B}" srcOrd="4" destOrd="0" parTransId="{C3D40D7C-31F8-4306-BC62-CB565DC60EDA}" sibTransId="{751DF620-0149-47B1-8455-42F15882A55A}"/>
    <dgm:cxn modelId="{BDE7F951-5543-4766-9069-5268744F01FA}" srcId="{EE56C8BB-B9F4-4A78-BC2A-EF08C3BF970A}" destId="{2508F170-0C4B-4EE5-9C14-1208308DA75F}" srcOrd="3" destOrd="0" parTransId="{0125935E-C0F5-4012-9EF0-F09A71841BE0}" sibTransId="{72B44E34-47CD-4169-A8E1-910A4BA7BA2F}"/>
    <dgm:cxn modelId="{02626748-03A7-474B-BBEC-122754FF29E4}" type="presOf" srcId="{5E2DACCE-7E17-434C-A8BE-8FF794279D02}" destId="{6A7863A8-9D96-48C9-8C63-89710B29A55D}" srcOrd="0" destOrd="0" presId="urn:microsoft.com/office/officeart/2005/8/layout/cycle5"/>
    <dgm:cxn modelId="{A6D7F450-0593-4DC5-9A19-07D08B24A18B}" type="presOf" srcId="{72B44E34-47CD-4169-A8E1-910A4BA7BA2F}" destId="{3E0D7C68-A982-4F87-8604-6886EDE3DE77}" srcOrd="0" destOrd="0" presId="urn:microsoft.com/office/officeart/2005/8/layout/cycle5"/>
    <dgm:cxn modelId="{35703B7E-6D2B-4636-BB66-B1F725879C4A}" type="presOf" srcId="{CD52EB27-A380-4AD2-87FB-E69B2F8A0EF3}" destId="{132319E3-EC2D-46C1-B10F-BC0EBD232319}" srcOrd="0" destOrd="0" presId="urn:microsoft.com/office/officeart/2005/8/layout/cycle5"/>
    <dgm:cxn modelId="{17FC1D29-40B1-402C-A0A7-253F5952E657}" type="presOf" srcId="{EE56C8BB-B9F4-4A78-BC2A-EF08C3BF970A}" destId="{2598C9EE-B3D9-4E3A-B77D-186F585C207F}" srcOrd="0" destOrd="0" presId="urn:microsoft.com/office/officeart/2005/8/layout/cycle5"/>
    <dgm:cxn modelId="{40C5E731-03F5-4523-8D03-1563E9D11E5B}" srcId="{EE56C8BB-B9F4-4A78-BC2A-EF08C3BF970A}" destId="{5E2DACCE-7E17-434C-A8BE-8FF794279D02}" srcOrd="2" destOrd="0" parTransId="{A9859755-5F6E-4F2A-AD03-7994C70B4A86}" sibTransId="{149192F9-100B-477E-A6C1-379DD800F2C5}"/>
    <dgm:cxn modelId="{D1568F66-B3E5-4ED7-B401-1300A91C1DCD}" type="presOf" srcId="{149192F9-100B-477E-A6C1-379DD800F2C5}" destId="{8C4867B5-46A2-45CE-96BC-EEBC8F95FB5B}" srcOrd="0" destOrd="0" presId="urn:microsoft.com/office/officeart/2005/8/layout/cycle5"/>
    <dgm:cxn modelId="{E2F86A76-F319-4DAD-B2C3-91F0609266A0}" type="presOf" srcId="{2508F170-0C4B-4EE5-9C14-1208308DA75F}" destId="{3777EDA7-F0E4-4E56-A695-14C7D893E5D6}" srcOrd="0" destOrd="0" presId="urn:microsoft.com/office/officeart/2005/8/layout/cycle5"/>
    <dgm:cxn modelId="{54F8EED0-5CD3-4AEA-B1C4-5FF576B33836}" type="presParOf" srcId="{2598C9EE-B3D9-4E3A-B77D-186F585C207F}" destId="{BEFE3465-C141-4303-90B9-326EA7F44DF5}" srcOrd="0" destOrd="0" presId="urn:microsoft.com/office/officeart/2005/8/layout/cycle5"/>
    <dgm:cxn modelId="{57E43313-6B55-4BD7-B266-85A1307E5AE0}" type="presParOf" srcId="{2598C9EE-B3D9-4E3A-B77D-186F585C207F}" destId="{452CCBAD-C236-418E-9365-820AF76605BB}" srcOrd="1" destOrd="0" presId="urn:microsoft.com/office/officeart/2005/8/layout/cycle5"/>
    <dgm:cxn modelId="{AC3CA4E7-4484-4429-8847-8C94C05F5954}" type="presParOf" srcId="{2598C9EE-B3D9-4E3A-B77D-186F585C207F}" destId="{C007506D-0C39-409C-886B-DD4CD955F494}" srcOrd="2" destOrd="0" presId="urn:microsoft.com/office/officeart/2005/8/layout/cycle5"/>
    <dgm:cxn modelId="{8C24175E-3A09-4B5A-BB14-67500E5F5D7B}" type="presParOf" srcId="{2598C9EE-B3D9-4E3A-B77D-186F585C207F}" destId="{17C32593-D89D-4FDB-8C31-A36835DFD223}" srcOrd="3" destOrd="0" presId="urn:microsoft.com/office/officeart/2005/8/layout/cycle5"/>
    <dgm:cxn modelId="{C5E5ADD8-E190-4CFE-90D2-5FDC5688A5ED}" type="presParOf" srcId="{2598C9EE-B3D9-4E3A-B77D-186F585C207F}" destId="{7E0EFAEE-99ED-4EE3-8251-CE6B7FC96F36}" srcOrd="4" destOrd="0" presId="urn:microsoft.com/office/officeart/2005/8/layout/cycle5"/>
    <dgm:cxn modelId="{33709AC9-75F9-4C1E-8AF2-CB4F24B5FCD5}" type="presParOf" srcId="{2598C9EE-B3D9-4E3A-B77D-186F585C207F}" destId="{132319E3-EC2D-46C1-B10F-BC0EBD232319}" srcOrd="5" destOrd="0" presId="urn:microsoft.com/office/officeart/2005/8/layout/cycle5"/>
    <dgm:cxn modelId="{676236CB-E6B1-4B96-B6FE-07F7B6EE8127}" type="presParOf" srcId="{2598C9EE-B3D9-4E3A-B77D-186F585C207F}" destId="{6A7863A8-9D96-48C9-8C63-89710B29A55D}" srcOrd="6" destOrd="0" presId="urn:microsoft.com/office/officeart/2005/8/layout/cycle5"/>
    <dgm:cxn modelId="{E292D307-B574-49C2-AC10-E1E0255B5E9E}" type="presParOf" srcId="{2598C9EE-B3D9-4E3A-B77D-186F585C207F}" destId="{65A4F8D3-8453-45C0-9C75-37905F57E23D}" srcOrd="7" destOrd="0" presId="urn:microsoft.com/office/officeart/2005/8/layout/cycle5"/>
    <dgm:cxn modelId="{9F2AED88-314C-40D0-B9A1-B08C8460E04F}" type="presParOf" srcId="{2598C9EE-B3D9-4E3A-B77D-186F585C207F}" destId="{8C4867B5-46A2-45CE-96BC-EEBC8F95FB5B}" srcOrd="8" destOrd="0" presId="urn:microsoft.com/office/officeart/2005/8/layout/cycle5"/>
    <dgm:cxn modelId="{06C4FFA4-9A7C-4B3D-80D3-211D88265372}" type="presParOf" srcId="{2598C9EE-B3D9-4E3A-B77D-186F585C207F}" destId="{3777EDA7-F0E4-4E56-A695-14C7D893E5D6}" srcOrd="9" destOrd="0" presId="urn:microsoft.com/office/officeart/2005/8/layout/cycle5"/>
    <dgm:cxn modelId="{56398139-726C-494B-8FAC-72D4B97AEEC3}" type="presParOf" srcId="{2598C9EE-B3D9-4E3A-B77D-186F585C207F}" destId="{348EFF39-9B6D-4D6A-A038-722F1416EC78}" srcOrd="10" destOrd="0" presId="urn:microsoft.com/office/officeart/2005/8/layout/cycle5"/>
    <dgm:cxn modelId="{294F31B7-31F5-40E5-A75E-81952F5CF549}" type="presParOf" srcId="{2598C9EE-B3D9-4E3A-B77D-186F585C207F}" destId="{3E0D7C68-A982-4F87-8604-6886EDE3DE77}" srcOrd="11" destOrd="0" presId="urn:microsoft.com/office/officeart/2005/8/layout/cycle5"/>
    <dgm:cxn modelId="{EDB42D54-77E2-4A21-9FD1-CD992667D772}" type="presParOf" srcId="{2598C9EE-B3D9-4E3A-B77D-186F585C207F}" destId="{14D91BB6-4C0C-4490-A6E2-CFFE4389EA90}" srcOrd="12" destOrd="0" presId="urn:microsoft.com/office/officeart/2005/8/layout/cycle5"/>
    <dgm:cxn modelId="{10B6A02F-98F0-4529-B9E4-A62819B9D178}" type="presParOf" srcId="{2598C9EE-B3D9-4E3A-B77D-186F585C207F}" destId="{8D2FB576-1C3D-47CA-8514-16D882D1106E}" srcOrd="13" destOrd="0" presId="urn:microsoft.com/office/officeart/2005/8/layout/cycle5"/>
    <dgm:cxn modelId="{F3277893-C06D-4D99-8167-0FA5E0FB765B}" type="presParOf" srcId="{2598C9EE-B3D9-4E3A-B77D-186F585C207F}" destId="{F18C2249-FCCC-4A23-842D-CF58F9A93256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E3465-C141-4303-90B9-326EA7F44DF5}">
      <dsp:nvSpPr>
        <dsp:cNvPr id="0" name=""/>
        <dsp:cNvSpPr/>
      </dsp:nvSpPr>
      <dsp:spPr>
        <a:xfrm>
          <a:off x="3445743" y="3782"/>
          <a:ext cx="2252513" cy="146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Nội</a:t>
          </a:r>
          <a:r>
            <a:rPr lang="en-US" sz="2500" kern="1200" dirty="0" smtClean="0"/>
            <a:t> dung </a:t>
          </a:r>
          <a:r>
            <a:rPr lang="en-US" sz="2500" kern="1200" dirty="0" err="1" smtClean="0"/>
            <a:t>bài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thuyết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trình</a:t>
          </a:r>
          <a:endParaRPr lang="en-US" sz="2500" kern="1200" dirty="0"/>
        </a:p>
      </dsp:txBody>
      <dsp:txXfrm>
        <a:off x="3517216" y="75255"/>
        <a:ext cx="2109567" cy="1321187"/>
      </dsp:txXfrm>
    </dsp:sp>
    <dsp:sp modelId="{C007506D-0C39-409C-886B-DD4CD955F494}">
      <dsp:nvSpPr>
        <dsp:cNvPr id="0" name=""/>
        <dsp:cNvSpPr/>
      </dsp:nvSpPr>
      <dsp:spPr>
        <a:xfrm>
          <a:off x="1647966" y="7358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4351770" y="372261"/>
              </a:moveTo>
              <a:arcTo wR="2924033" hR="2924033" stAng="17953642" swAng="121121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32593-D89D-4FDB-8C31-A36835DFD223}">
      <dsp:nvSpPr>
        <dsp:cNvPr id="0" name=""/>
        <dsp:cNvSpPr/>
      </dsp:nvSpPr>
      <dsp:spPr>
        <a:xfrm>
          <a:off x="6226664" y="2024239"/>
          <a:ext cx="2252513" cy="146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Các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kỹ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năng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cần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có</a:t>
          </a:r>
          <a:r>
            <a:rPr lang="en-US" sz="2500" kern="1200" dirty="0" smtClean="0"/>
            <a:t> ở </a:t>
          </a:r>
          <a:r>
            <a:rPr lang="en-US" sz="2500" kern="1200" dirty="0" err="1" smtClean="0"/>
            <a:t>bài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thuyết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trình</a:t>
          </a:r>
          <a:r>
            <a:rPr lang="en-US" sz="2500" kern="1200" dirty="0" smtClean="0"/>
            <a:t>.</a:t>
          </a:r>
          <a:endParaRPr lang="en-US" sz="2500" kern="1200" dirty="0"/>
        </a:p>
      </dsp:txBody>
      <dsp:txXfrm>
        <a:off x="6298137" y="2095712"/>
        <a:ext cx="2109567" cy="1321187"/>
      </dsp:txXfrm>
    </dsp:sp>
    <dsp:sp modelId="{132319E3-EC2D-46C1-B10F-BC0EBD232319}">
      <dsp:nvSpPr>
        <dsp:cNvPr id="0" name=""/>
        <dsp:cNvSpPr/>
      </dsp:nvSpPr>
      <dsp:spPr>
        <a:xfrm>
          <a:off x="1647966" y="7358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5841046" y="3126536"/>
              </a:moveTo>
              <a:arcTo wR="2924033" hR="2924033" stAng="21838270" swAng="1359473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863A8-9D96-48C9-8C63-89710B29A55D}">
      <dsp:nvSpPr>
        <dsp:cNvPr id="0" name=""/>
        <dsp:cNvSpPr/>
      </dsp:nvSpPr>
      <dsp:spPr>
        <a:xfrm>
          <a:off x="5164447" y="5293408"/>
          <a:ext cx="2252513" cy="146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Luyện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tập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ngay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trước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khi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thuyết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trình</a:t>
          </a:r>
          <a:r>
            <a:rPr lang="en-US" sz="2500" kern="1200" dirty="0" smtClean="0"/>
            <a:t>.</a:t>
          </a:r>
          <a:endParaRPr lang="en-US" sz="2500" kern="1200" dirty="0"/>
        </a:p>
      </dsp:txBody>
      <dsp:txXfrm>
        <a:off x="5235920" y="5364881"/>
        <a:ext cx="2109567" cy="1321187"/>
      </dsp:txXfrm>
    </dsp:sp>
    <dsp:sp modelId="{8C4867B5-46A2-45CE-96BC-EEBC8F95FB5B}">
      <dsp:nvSpPr>
        <dsp:cNvPr id="0" name=""/>
        <dsp:cNvSpPr/>
      </dsp:nvSpPr>
      <dsp:spPr>
        <a:xfrm>
          <a:off x="1647966" y="7358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3282726" y="5825983"/>
              </a:moveTo>
              <a:arcTo wR="2924033" hR="2924033" stAng="4977225" swAng="84555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7EDA7-F0E4-4E56-A695-14C7D893E5D6}">
      <dsp:nvSpPr>
        <dsp:cNvPr id="0" name=""/>
        <dsp:cNvSpPr/>
      </dsp:nvSpPr>
      <dsp:spPr>
        <a:xfrm>
          <a:off x="1727039" y="5293408"/>
          <a:ext cx="2252513" cy="146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Phân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tích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ngay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sau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khi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thuyết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trình</a:t>
          </a:r>
          <a:endParaRPr lang="en-US" sz="2500" kern="1200" dirty="0"/>
        </a:p>
      </dsp:txBody>
      <dsp:txXfrm>
        <a:off x="1798512" y="5364881"/>
        <a:ext cx="2109567" cy="1321187"/>
      </dsp:txXfrm>
    </dsp:sp>
    <dsp:sp modelId="{3E0D7C68-A982-4F87-8604-6886EDE3DE77}">
      <dsp:nvSpPr>
        <dsp:cNvPr id="0" name=""/>
        <dsp:cNvSpPr/>
      </dsp:nvSpPr>
      <dsp:spPr>
        <a:xfrm>
          <a:off x="1647966" y="7358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310160" y="4234621"/>
              </a:moveTo>
              <a:arcTo wR="2924033" hR="2924033" stAng="9202257" swAng="1359473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1BB6-4C0C-4490-A6E2-CFFE4389EA90}">
      <dsp:nvSpPr>
        <dsp:cNvPr id="0" name=""/>
        <dsp:cNvSpPr/>
      </dsp:nvSpPr>
      <dsp:spPr>
        <a:xfrm>
          <a:off x="664821" y="2024239"/>
          <a:ext cx="2252513" cy="146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Các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nguồn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tài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liệu</a:t>
          </a:r>
          <a:r>
            <a:rPr lang="en-US" sz="2500" kern="1200" dirty="0" smtClean="0"/>
            <a:t>..!</a:t>
          </a:r>
          <a:endParaRPr lang="en-US" sz="2500" kern="1200" dirty="0"/>
        </a:p>
      </dsp:txBody>
      <dsp:txXfrm>
        <a:off x="736294" y="2095712"/>
        <a:ext cx="2109567" cy="1321187"/>
      </dsp:txXfrm>
    </dsp:sp>
    <dsp:sp modelId="{F18C2249-FCCC-4A23-842D-CF58F9A93256}">
      <dsp:nvSpPr>
        <dsp:cNvPr id="0" name=""/>
        <dsp:cNvSpPr/>
      </dsp:nvSpPr>
      <dsp:spPr>
        <a:xfrm>
          <a:off x="1647966" y="7358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703426" y="1021698"/>
              </a:moveTo>
              <a:arcTo wR="2924033" hR="2924033" stAng="13235147" swAng="121121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815C6-EAFF-4B74-8FFF-8013BACE652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065E1-FF08-4789-8B39-C446198E4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65E1-FF08-4789-8B39-C446198E40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65E1-FF08-4789-8B39-C446198E40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4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87325" y="1106488"/>
            <a:ext cx="6365875" cy="3581400"/>
          </a:xfrm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96061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0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85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014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247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535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90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401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25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552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7301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2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7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783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13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14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185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578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400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41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812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075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86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6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47800"/>
            <a:ext cx="6815667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1752602"/>
            <a:ext cx="3807884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002060"/>
                </a:solidFill>
              </a:rPr>
              <a:pPr/>
              <a:t>‹#›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8331200" y="665383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11200" y="974400"/>
            <a:ext cx="110016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8510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50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16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60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935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6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41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0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3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4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66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7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73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4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4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0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24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5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57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3200401"/>
            <a:ext cx="5892800" cy="1470025"/>
          </a:xfrm>
        </p:spPr>
        <p:txBody>
          <a:bodyPr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724400"/>
            <a:ext cx="5892800" cy="10668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40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47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1" y="3024188"/>
            <a:ext cx="8075083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1201" y="1524001"/>
            <a:ext cx="80750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031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41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65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04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0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44780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47800"/>
            <a:ext cx="6815667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743201"/>
            <a:ext cx="4011084" cy="3382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57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93" y="4800600"/>
            <a:ext cx="109984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093" y="1371600"/>
            <a:ext cx="10998448" cy="3355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093" y="5367338"/>
            <a:ext cx="109984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5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1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371601"/>
            <a:ext cx="2743200" cy="47545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371601"/>
            <a:ext cx="8026400" cy="4754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489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9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440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15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999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74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85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660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0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824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588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98653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993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67161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4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40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356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47800"/>
            <a:ext cx="6815667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1752602"/>
            <a:ext cx="3807884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002060"/>
                </a:solidFill>
              </a:rPr>
              <a:pPr/>
              <a:t>‹#›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8331200" y="665383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11200" y="974400"/>
            <a:ext cx="110016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328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339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61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2112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820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45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60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45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05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88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307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9382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116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732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19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92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55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435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606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3440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928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56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49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08846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953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961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918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537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130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6637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92091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52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1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40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895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611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81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519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940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8636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739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511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44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1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57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508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7" r:id="rId1"/>
    <p:sldLayoutId id="2147484998" r:id="rId2"/>
    <p:sldLayoutId id="2147484999" r:id="rId3"/>
    <p:sldLayoutId id="2147485000" r:id="rId4"/>
    <p:sldLayoutId id="2147485001" r:id="rId5"/>
    <p:sldLayoutId id="2147485002" r:id="rId6"/>
    <p:sldLayoutId id="2147485003" r:id="rId7"/>
    <p:sldLayoutId id="2147485004" r:id="rId8"/>
    <p:sldLayoutId id="2147485005" r:id="rId9"/>
    <p:sldLayoutId id="2147485006" r:id="rId10"/>
    <p:sldLayoutId id="2147485007" r:id="rId11"/>
    <p:sldLayoutId id="2147485008" r:id="rId12"/>
    <p:sldLayoutId id="2147485009" r:id="rId13"/>
    <p:sldLayoutId id="2147485010" r:id="rId14"/>
    <p:sldLayoutId id="2147485011" r:id="rId15"/>
    <p:sldLayoutId id="2147485012" r:id="rId16"/>
    <p:sldLayoutId id="21474850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2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Times New Roman" pitchFamily="18" charset="0"/>
          <a:ea typeface="SimSun" panose="02010600030101010101" pitchFamily="2" charset="-122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7" r:id="rId1"/>
    <p:sldLayoutId id="2147485028" r:id="rId2"/>
    <p:sldLayoutId id="2147485029" r:id="rId3"/>
    <p:sldLayoutId id="2147485030" r:id="rId4"/>
    <p:sldLayoutId id="2147485031" r:id="rId5"/>
    <p:sldLayoutId id="2147485032" r:id="rId6"/>
    <p:sldLayoutId id="2147485033" r:id="rId7"/>
    <p:sldLayoutId id="2147485034" r:id="rId8"/>
    <p:sldLayoutId id="2147485035" r:id="rId9"/>
    <p:sldLayoutId id="2147485036" r:id="rId10"/>
    <p:sldLayoutId id="2147485037" r:id="rId11"/>
    <p:sldLayoutId id="2147485038" r:id="rId12"/>
    <p:sldLayoutId id="2147485039" r:id="rId13"/>
    <p:sldLayoutId id="2147485040" r:id="rId14"/>
    <p:sldLayoutId id="2147485041" r:id="rId15"/>
    <p:sldLayoutId id="2147485042" r:id="rId16"/>
    <p:sldLayoutId id="21474850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5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4" r:id="rId1"/>
    <p:sldLayoutId id="2147485045" r:id="rId2"/>
    <p:sldLayoutId id="2147485046" r:id="rId3"/>
    <p:sldLayoutId id="2147485047" r:id="rId4"/>
    <p:sldLayoutId id="2147485048" r:id="rId5"/>
    <p:sldLayoutId id="2147485049" r:id="rId6"/>
    <p:sldLayoutId id="2147485050" r:id="rId7"/>
    <p:sldLayoutId id="2147485051" r:id="rId8"/>
    <p:sldLayoutId id="2147485052" r:id="rId9"/>
    <p:sldLayoutId id="2147485053" r:id="rId10"/>
    <p:sldLayoutId id="214748505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8" r:id="rId1"/>
    <p:sldLayoutId id="2147485069" r:id="rId2"/>
    <p:sldLayoutId id="2147485070" r:id="rId3"/>
    <p:sldLayoutId id="2147485071" r:id="rId4"/>
    <p:sldLayoutId id="2147485072" r:id="rId5"/>
    <p:sldLayoutId id="2147485073" r:id="rId6"/>
    <p:sldLayoutId id="2147485074" r:id="rId7"/>
    <p:sldLayoutId id="2147485075" r:id="rId8"/>
    <p:sldLayoutId id="2147485076" r:id="rId9"/>
    <p:sldLayoutId id="2147485077" r:id="rId10"/>
    <p:sldLayoutId id="2147485078" r:id="rId11"/>
    <p:sldLayoutId id="2147485079" r:id="rId12"/>
    <p:sldLayoutId id="2147485080" r:id="rId13"/>
    <p:sldLayoutId id="2147485081" r:id="rId14"/>
    <p:sldLayoutId id="2147485082" r:id="rId15"/>
    <p:sldLayoutId id="2147485083" r:id="rId16"/>
    <p:sldLayoutId id="21474850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5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244A699-04A9-4C95-BC62-8669CA1EE417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E24C11-A5B7-4B40-867A-06216FDF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8" r:id="rId1"/>
    <p:sldLayoutId id="2147485119" r:id="rId2"/>
    <p:sldLayoutId id="2147485120" r:id="rId3"/>
    <p:sldLayoutId id="2147485121" r:id="rId4"/>
    <p:sldLayoutId id="2147485122" r:id="rId5"/>
    <p:sldLayoutId id="2147485123" r:id="rId6"/>
    <p:sldLayoutId id="2147485124" r:id="rId7"/>
    <p:sldLayoutId id="2147485125" r:id="rId8"/>
    <p:sldLayoutId id="2147485126" r:id="rId9"/>
    <p:sldLayoutId id="2147485127" r:id="rId10"/>
    <p:sldLayoutId id="2147485128" r:id="rId11"/>
    <p:sldLayoutId id="2147485129" r:id="rId12"/>
    <p:sldLayoutId id="2147485130" r:id="rId13"/>
    <p:sldLayoutId id="2147485131" r:id="rId14"/>
    <p:sldLayoutId id="2147485132" r:id="rId15"/>
    <p:sldLayoutId id="2147485133" r:id="rId16"/>
    <p:sldLayoutId id="21474851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“If you want you can do everything”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</a:t>
            </a:r>
            <a:r>
              <a:rPr lang="en-US" sz="2400" dirty="0" smtClean="0"/>
              <a:t>_ anonymous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3980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60" y="1836160"/>
            <a:ext cx="6617860" cy="3525909"/>
          </a:xfrm>
        </p:spPr>
      </p:pic>
      <p:sp>
        <p:nvSpPr>
          <p:cNvPr id="3" name="Rectangle 2"/>
          <p:cNvSpPr/>
          <p:nvPr/>
        </p:nvSpPr>
        <p:spPr>
          <a:xfrm>
            <a:off x="1589809" y="1131274"/>
            <a:ext cx="8499763" cy="493568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9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53591" y="2086188"/>
            <a:ext cx="5891645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NHỮNG VẤN ĐỀ THƯỜNG GẶP PHẢI </a:t>
            </a:r>
          </a:p>
          <a:p>
            <a:pPr algn="ctr"/>
            <a:r>
              <a:rPr lang="en-US" sz="4000" b="1" dirty="0" smtClean="0"/>
              <a:t>KHI THUYẾT TRÌNH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8668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1242" y="257508"/>
            <a:ext cx="10058400" cy="1450757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CC6600"/>
                </a:solidFill>
              </a:rPr>
              <a:t>Những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sai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lầm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khi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thuyết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trình</a:t>
            </a:r>
            <a:r>
              <a:rPr lang="en-US" b="1" i="1" dirty="0" smtClean="0">
                <a:solidFill>
                  <a:srgbClr val="CC6600"/>
                </a:solidFill>
              </a:rPr>
              <a:t>:</a:t>
            </a:r>
            <a:endParaRPr lang="en-US" b="1" i="1" dirty="0">
              <a:solidFill>
                <a:srgbClr val="CC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0942" y="1737360"/>
            <a:ext cx="7239000" cy="472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Nói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quá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nhỏ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Quay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lưng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lại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với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người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nghe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Đọc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tất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cả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từ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giấy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ghi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chú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hay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từ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màn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hình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Để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tay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vào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túi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cử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chỉ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bối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rối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Ánh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mắt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không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nhìn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trực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tiếp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vào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người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nghe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Lập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những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từ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uhm,ah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nhiều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lần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endParaRPr lang="en-US" b="1" dirty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Nói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quá</a:t>
            </a:r>
            <a:r>
              <a:rPr lang="en-US" b="1" dirty="0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CC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nhanh</a:t>
            </a:r>
            <a:endParaRPr lang="en-US" b="1" dirty="0" smtClean="0">
              <a:solidFill>
                <a:srgbClr val="CC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595959"/>
              </a:solidFill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96" y="1737360"/>
            <a:ext cx="154305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2821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CC6600"/>
                </a:solidFill>
              </a:rPr>
              <a:t>Thiếu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tự</a:t>
            </a:r>
            <a:r>
              <a:rPr lang="en-US" b="1" i="1" dirty="0" smtClean="0">
                <a:solidFill>
                  <a:srgbClr val="CC6600"/>
                </a:solidFill>
              </a:rPr>
              <a:t> tin  </a:t>
            </a:r>
            <a:endParaRPr lang="en-US" b="1" i="1" dirty="0">
              <a:solidFill>
                <a:srgbClr val="CC66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88" y="2692400"/>
            <a:ext cx="5439785" cy="305646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675468"/>
            <a:ext cx="4610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44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CC6600"/>
                </a:solidFill>
              </a:rPr>
              <a:t>Nói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lan</a:t>
            </a:r>
            <a:r>
              <a:rPr lang="en-US" b="1" i="1" dirty="0" smtClean="0">
                <a:solidFill>
                  <a:srgbClr val="CC6600"/>
                </a:solidFill>
              </a:rPr>
              <a:t> man </a:t>
            </a:r>
            <a:r>
              <a:rPr lang="en-US" b="1" i="1" dirty="0" err="1" smtClean="0">
                <a:solidFill>
                  <a:srgbClr val="CC6600"/>
                </a:solidFill>
              </a:rPr>
              <a:t>dài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dòng</a:t>
            </a:r>
            <a:endParaRPr lang="en-US" b="1" i="1" dirty="0">
              <a:solidFill>
                <a:srgbClr val="CC66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" y="2221341"/>
            <a:ext cx="5672148" cy="36727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04" y="2242123"/>
            <a:ext cx="5498296" cy="36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35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CC6600"/>
                </a:solidFill>
              </a:rPr>
              <a:t>Biểu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cảm</a:t>
            </a:r>
            <a:r>
              <a:rPr lang="en-US" b="1" i="1" dirty="0" smtClean="0">
                <a:solidFill>
                  <a:srgbClr val="CC6600"/>
                </a:solidFill>
              </a:rPr>
              <a:t>, </a:t>
            </a:r>
            <a:r>
              <a:rPr lang="en-US" b="1" i="1" dirty="0" err="1" smtClean="0">
                <a:solidFill>
                  <a:srgbClr val="CC6600"/>
                </a:solidFill>
              </a:rPr>
              <a:t>cử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chỉ</a:t>
            </a:r>
            <a:endParaRPr lang="en-US" b="1" i="1" dirty="0">
              <a:solidFill>
                <a:srgbClr val="CC66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0" y="2098964"/>
            <a:ext cx="4859799" cy="3209492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35" y="2091893"/>
            <a:ext cx="4824845" cy="32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86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462" y="224257"/>
            <a:ext cx="10058400" cy="1450757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CC6600"/>
                </a:solidFill>
              </a:rPr>
              <a:t>Ăn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mặc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luộm</a:t>
            </a:r>
            <a:r>
              <a:rPr lang="en-US" b="1" i="1" dirty="0" smtClean="0">
                <a:solidFill>
                  <a:srgbClr val="CC6600"/>
                </a:solidFill>
              </a:rPr>
              <a:t> </a:t>
            </a:r>
            <a:r>
              <a:rPr lang="en-US" b="1" i="1" dirty="0" err="1" smtClean="0">
                <a:solidFill>
                  <a:srgbClr val="CC6600"/>
                </a:solidFill>
              </a:rPr>
              <a:t>thuộm</a:t>
            </a:r>
            <a:endParaRPr lang="en-US" b="1" i="1" dirty="0">
              <a:solidFill>
                <a:srgbClr val="CC66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1" y="2298700"/>
            <a:ext cx="5124450" cy="3416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2" y="2324100"/>
            <a:ext cx="5713667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799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1114" y="1971842"/>
            <a:ext cx="5140604" cy="11079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595653"/>
                </a:solidFill>
              </a:rPr>
              <a:t> </a:t>
            </a:r>
            <a:r>
              <a:rPr lang="en-US" sz="4800" b="1" dirty="0" err="1" smtClean="0">
                <a:solidFill>
                  <a:srgbClr val="595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Giải</a:t>
            </a:r>
            <a:r>
              <a:rPr lang="en-US" sz="4800" b="1" dirty="0" smtClean="0">
                <a:solidFill>
                  <a:srgbClr val="595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solidFill>
                  <a:srgbClr val="595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pháp</a:t>
            </a:r>
            <a:endParaRPr lang="en-US" sz="4800" b="1" dirty="0">
              <a:solidFill>
                <a:srgbClr val="59565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14" y="3079838"/>
            <a:ext cx="5140604" cy="30957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66755" y="5933209"/>
            <a:ext cx="3377045" cy="242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91" y="5941661"/>
            <a:ext cx="8761413" cy="706964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Truyền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tải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ngắn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gọn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xúc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tích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GB" b="1" dirty="0">
              <a:solidFill>
                <a:schemeClr val="accent6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78" y="2603500"/>
            <a:ext cx="3697063" cy="33051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89" y="2521850"/>
            <a:ext cx="4186237" cy="3142958"/>
          </a:xfrm>
        </p:spPr>
      </p:pic>
      <p:sp>
        <p:nvSpPr>
          <p:cNvPr id="4" name="Right Arrow 3"/>
          <p:cNvSpPr/>
          <p:nvPr/>
        </p:nvSpPr>
        <p:spPr>
          <a:xfrm>
            <a:off x="902146" y="6130636"/>
            <a:ext cx="469454" cy="37407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729" y="4973823"/>
            <a:ext cx="10058400" cy="1450757"/>
          </a:xfrm>
        </p:spPr>
        <p:txBody>
          <a:bodyPr/>
          <a:lstStyle/>
          <a:p>
            <a:r>
              <a:rPr lang="en-GB" sz="3200" b="1" dirty="0" err="1" smtClean="0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GB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3200" b="1" dirty="0" err="1" smtClean="0">
                <a:solidFill>
                  <a:schemeClr val="accent1">
                    <a:lumMod val="50000"/>
                  </a:schemeClr>
                </a:solidFill>
              </a:rPr>
              <a:t>bày</a:t>
            </a:r>
            <a:r>
              <a:rPr lang="en-GB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3200" b="1" dirty="0" err="1" smtClean="0">
                <a:solidFill>
                  <a:schemeClr val="accent1">
                    <a:lumMod val="50000"/>
                  </a:schemeClr>
                </a:solidFill>
              </a:rPr>
              <a:t>nội</a:t>
            </a:r>
            <a:r>
              <a:rPr lang="en-GB" sz="3200" b="1" dirty="0" smtClean="0">
                <a:solidFill>
                  <a:schemeClr val="accent1">
                    <a:lumMod val="50000"/>
                  </a:schemeClr>
                </a:solidFill>
              </a:rPr>
              <a:t> dung </a:t>
            </a:r>
            <a:r>
              <a:rPr lang="en-GB" sz="3200" b="1" dirty="0" err="1" smtClean="0">
                <a:solidFill>
                  <a:schemeClr val="accent1">
                    <a:lumMod val="50000"/>
                  </a:schemeClr>
                </a:solidFill>
              </a:rPr>
              <a:t>sinh</a:t>
            </a:r>
            <a:r>
              <a:rPr lang="en-GB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3200" b="1" dirty="0" err="1" smtClean="0">
                <a:solidFill>
                  <a:schemeClr val="accent1">
                    <a:lumMod val="50000"/>
                  </a:schemeClr>
                </a:solidFill>
              </a:rPr>
              <a:t>động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" y="2327554"/>
            <a:ext cx="4184650" cy="297028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38" y="2394628"/>
            <a:ext cx="3454875" cy="23032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00" y="2327554"/>
            <a:ext cx="3422452" cy="220681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88459" y="5573780"/>
            <a:ext cx="799204" cy="50915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736049"/>
            <a:ext cx="6815669" cy="1515533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Kĩ</a:t>
            </a:r>
            <a:r>
              <a:rPr lang="en-US" sz="4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năng</a:t>
            </a:r>
            <a:r>
              <a:rPr lang="en-US" sz="4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thuyết</a:t>
            </a:r>
            <a:r>
              <a:rPr lang="en-US" sz="4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trình</a:t>
            </a:r>
            <a:r>
              <a:rPr lang="en-US" sz="4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5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245" y="3717687"/>
            <a:ext cx="4456112" cy="427292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800" b="1" dirty="0" err="1" smtClean="0">
                <a:solidFill>
                  <a:schemeClr val="accent6">
                    <a:lumMod val="5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Chuẩn</a:t>
            </a:r>
            <a:r>
              <a:rPr lang="en-US" sz="48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800" b="1" dirty="0" err="1" smtClean="0">
                <a:solidFill>
                  <a:schemeClr val="accent6">
                    <a:lumMod val="5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bị</a:t>
            </a:r>
            <a:r>
              <a:rPr lang="en-US" sz="48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4800" b="1" dirty="0">
              <a:solidFill>
                <a:schemeClr val="accent6">
                  <a:lumMod val="50000"/>
                </a:schemeClr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85961"/>
            <a:ext cx="4700633" cy="35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1381" y="4010051"/>
            <a:ext cx="3109912" cy="3422022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cs typeface="Aharoni" panose="02010803020104030203" pitchFamily="2" charset="-79"/>
              </a:rPr>
              <a:t> 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TIME?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8" y="2940626"/>
            <a:ext cx="5450600" cy="30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1795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335" y="3666439"/>
            <a:ext cx="5073073" cy="438877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Luyện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tập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ở </a:t>
            </a:r>
            <a:r>
              <a:rPr lang="en-US" sz="3600" b="1" dirty="0" err="1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nhà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81" y="2720866"/>
            <a:ext cx="4885867" cy="36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37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3165" y="3835990"/>
            <a:ext cx="8915400" cy="3777622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 </a:t>
            </a:r>
            <a:r>
              <a:rPr lang="en-US" sz="4400" b="1" dirty="0" err="1" smtClean="0">
                <a:solidFill>
                  <a:schemeClr val="accent6">
                    <a:lumMod val="50000"/>
                  </a:schemeClr>
                </a:solidFill>
              </a:rPr>
              <a:t>Tạo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6">
                    <a:lumMod val="50000"/>
                  </a:schemeClr>
                </a:solidFill>
              </a:rPr>
              <a:t>cảm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6">
                    <a:lumMod val="50000"/>
                  </a:schemeClr>
                </a:solidFill>
              </a:rPr>
              <a:t>hứng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63" y="2639755"/>
            <a:ext cx="3995663" cy="39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496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4613" y="2449597"/>
            <a:ext cx="8435423" cy="164630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/>
              <a:t/>
            </a:r>
            <a:br>
              <a:rPr lang="en-US" sz="9600" dirty="0"/>
            </a:br>
            <a:r>
              <a:rPr lang="en-US" sz="9600" i="1" dirty="0" smtClean="0"/>
              <a:t>A.B.C.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Always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 Closing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       </a:t>
            </a:r>
            <a:br>
              <a:rPr lang="en-US" sz="3600" dirty="0" smtClean="0"/>
            </a:br>
            <a:r>
              <a:rPr lang="en-US" sz="3600" dirty="0" smtClean="0"/>
              <a:t>          </a:t>
            </a:r>
            <a:r>
              <a:rPr lang="en-US" sz="3600" i="1" u="sng" dirty="0" err="1" smtClean="0">
                <a:solidFill>
                  <a:schemeClr val="tx1"/>
                </a:solidFill>
              </a:rPr>
              <a:t>Luôn</a:t>
            </a:r>
            <a:r>
              <a:rPr lang="en-US" sz="3600" i="1" u="sng" dirty="0" smtClean="0">
                <a:solidFill>
                  <a:schemeClr val="tx1"/>
                </a:solidFill>
              </a:rPr>
              <a:t> </a:t>
            </a:r>
            <a:r>
              <a:rPr lang="en-US" sz="3600" i="1" u="sng" dirty="0" err="1">
                <a:solidFill>
                  <a:schemeClr val="tx1"/>
                </a:solidFill>
              </a:rPr>
              <a:t>luôn</a:t>
            </a:r>
            <a:r>
              <a:rPr lang="en-US" sz="3600" i="1" u="sng" dirty="0">
                <a:solidFill>
                  <a:schemeClr val="tx1"/>
                </a:solidFill>
              </a:rPr>
              <a:t> </a:t>
            </a:r>
            <a:r>
              <a:rPr lang="en-US" sz="3600" i="1" u="sng" dirty="0" err="1">
                <a:solidFill>
                  <a:schemeClr val="tx1"/>
                </a:solidFill>
              </a:rPr>
              <a:t>có</a:t>
            </a:r>
            <a:r>
              <a:rPr lang="en-US" sz="3600" i="1" u="sng" dirty="0">
                <a:solidFill>
                  <a:schemeClr val="tx1"/>
                </a:solidFill>
              </a:rPr>
              <a:t> </a:t>
            </a:r>
            <a:r>
              <a:rPr lang="en-US" sz="3600" i="1" u="sng" dirty="0" err="1">
                <a:solidFill>
                  <a:schemeClr val="tx1"/>
                </a:solidFill>
              </a:rPr>
              <a:t>kết</a:t>
            </a:r>
            <a:r>
              <a:rPr lang="en-US" sz="3600" i="1" u="sng" dirty="0">
                <a:solidFill>
                  <a:schemeClr val="tx1"/>
                </a:solidFill>
              </a:rPr>
              <a:t> </a:t>
            </a:r>
            <a:r>
              <a:rPr lang="en-US" sz="3600" i="1" u="sng" dirty="0" err="1">
                <a:solidFill>
                  <a:schemeClr val="tx1"/>
                </a:solidFill>
              </a:rPr>
              <a:t>luận</a:t>
            </a:r>
            <a:endParaRPr lang="en-US" sz="3600" i="1" u="sng" dirty="0">
              <a:solidFill>
                <a:schemeClr val="tx1"/>
              </a:solidFill>
            </a:endParaRP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901363" y="6477000"/>
            <a:ext cx="1290637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12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93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71755" y="2801102"/>
            <a:ext cx="5998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 If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you want you can do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everything ”</a:t>
            </a:r>
            <a:endParaRPr lang="en-US" sz="4000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18" y="2618508"/>
            <a:ext cx="3811394" cy="3614738"/>
          </a:xfrm>
        </p:spPr>
      </p:pic>
    </p:spTree>
    <p:extLst>
      <p:ext uri="{BB962C8B-B14F-4D97-AF65-F5344CB8AC3E}">
        <p14:creationId xmlns:p14="http://schemas.microsoft.com/office/powerpoint/2010/main" val="36073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606179"/>
            <a:ext cx="10637949" cy="54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9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445" y="823742"/>
            <a:ext cx="5370491" cy="943229"/>
          </a:xfrm>
        </p:spPr>
        <p:txBody>
          <a:bodyPr>
            <a:normAutofit/>
          </a:bodyPr>
          <a:lstStyle/>
          <a:p>
            <a:endParaRPr lang="en-GB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8" y="2102998"/>
            <a:ext cx="3816317" cy="4364114"/>
          </a:xfrm>
        </p:spPr>
      </p:pic>
      <p:sp>
        <p:nvSpPr>
          <p:cNvPr id="6" name="Cloud Callout 5"/>
          <p:cNvSpPr/>
          <p:nvPr/>
        </p:nvSpPr>
        <p:spPr>
          <a:xfrm>
            <a:off x="4439192" y="899942"/>
            <a:ext cx="4842457" cy="2793285"/>
          </a:xfrm>
          <a:prstGeom prst="cloudCallou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Thuyết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???</a:t>
            </a:r>
          </a:p>
          <a:p>
            <a:pPr algn="ctr" defTabSz="457200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Sao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đây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ta …..&gt;.&lt;….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43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D5B6A-F5A6-430A-9CC9-BDE5649FA7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313021" y="353289"/>
            <a:ext cx="2332334" cy="2244604"/>
          </a:xfrm>
          <a:custGeom>
            <a:avLst/>
            <a:gdLst>
              <a:gd name="T0" fmla="*/ 156 w 764"/>
              <a:gd name="T1" fmla="*/ 0 h 963"/>
              <a:gd name="T2" fmla="*/ 609 w 764"/>
              <a:gd name="T3" fmla="*/ 0 h 963"/>
              <a:gd name="T4" fmla="*/ 764 w 764"/>
              <a:gd name="T5" fmla="*/ 156 h 963"/>
              <a:gd name="T6" fmla="*/ 764 w 764"/>
              <a:gd name="T7" fmla="*/ 609 h 963"/>
              <a:gd name="T8" fmla="*/ 609 w 764"/>
              <a:gd name="T9" fmla="*/ 764 h 963"/>
              <a:gd name="T10" fmla="*/ 262 w 764"/>
              <a:gd name="T11" fmla="*/ 764 h 963"/>
              <a:gd name="T12" fmla="*/ 298 w 764"/>
              <a:gd name="T13" fmla="*/ 963 h 963"/>
              <a:gd name="T14" fmla="*/ 152 w 764"/>
              <a:gd name="T15" fmla="*/ 764 h 963"/>
              <a:gd name="T16" fmla="*/ 0 w 764"/>
              <a:gd name="T17" fmla="*/ 609 h 963"/>
              <a:gd name="T18" fmla="*/ 0 w 764"/>
              <a:gd name="T19" fmla="*/ 156 h 963"/>
              <a:gd name="T20" fmla="*/ 156 w 764"/>
              <a:gd name="T2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4" h="963">
                <a:moveTo>
                  <a:pt x="156" y="0"/>
                </a:moveTo>
                <a:cubicBezTo>
                  <a:pt x="609" y="0"/>
                  <a:pt x="609" y="0"/>
                  <a:pt x="609" y="0"/>
                </a:cubicBezTo>
                <a:cubicBezTo>
                  <a:pt x="694" y="0"/>
                  <a:pt x="764" y="70"/>
                  <a:pt x="764" y="156"/>
                </a:cubicBezTo>
                <a:cubicBezTo>
                  <a:pt x="764" y="609"/>
                  <a:pt x="764" y="609"/>
                  <a:pt x="764" y="609"/>
                </a:cubicBezTo>
                <a:cubicBezTo>
                  <a:pt x="764" y="694"/>
                  <a:pt x="694" y="764"/>
                  <a:pt x="609" y="764"/>
                </a:cubicBezTo>
                <a:cubicBezTo>
                  <a:pt x="262" y="764"/>
                  <a:pt x="262" y="764"/>
                  <a:pt x="262" y="764"/>
                </a:cubicBezTo>
                <a:cubicBezTo>
                  <a:pt x="298" y="963"/>
                  <a:pt x="298" y="963"/>
                  <a:pt x="298" y="963"/>
                </a:cubicBezTo>
                <a:cubicBezTo>
                  <a:pt x="152" y="764"/>
                  <a:pt x="152" y="764"/>
                  <a:pt x="152" y="764"/>
                </a:cubicBezTo>
                <a:cubicBezTo>
                  <a:pt x="68" y="762"/>
                  <a:pt x="0" y="693"/>
                  <a:pt x="0" y="609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70"/>
                  <a:pt x="70" y="0"/>
                  <a:pt x="156" y="0"/>
                </a:cubicBezTo>
                <a:close/>
              </a:path>
            </a:pathLst>
          </a:custGeom>
          <a:noFill/>
          <a:ln w="3333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56916" y="662550"/>
            <a:ext cx="16033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3600" b="1" dirty="0" smtClean="0">
                <a:solidFill>
                  <a:srgbClr val="F4BD2D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CẦN </a:t>
            </a:r>
          </a:p>
          <a:p>
            <a:pPr>
              <a:defRPr/>
            </a:pPr>
            <a:r>
              <a:rPr lang="en-US" altLang="en-US" sz="3600" b="1" dirty="0" smtClean="0">
                <a:solidFill>
                  <a:srgbClr val="F4BD2D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PHẢI</a:t>
            </a: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589838" y="3308267"/>
            <a:ext cx="2406883" cy="1670927"/>
          </a:xfrm>
          <a:custGeom>
            <a:avLst/>
            <a:gdLst>
              <a:gd name="T0" fmla="*/ 963 w 963"/>
              <a:gd name="T1" fmla="*/ 155 h 764"/>
              <a:gd name="T2" fmla="*/ 963 w 963"/>
              <a:gd name="T3" fmla="*/ 608 h 764"/>
              <a:gd name="T4" fmla="*/ 807 w 963"/>
              <a:gd name="T5" fmla="*/ 764 h 764"/>
              <a:gd name="T6" fmla="*/ 354 w 963"/>
              <a:gd name="T7" fmla="*/ 764 h 764"/>
              <a:gd name="T8" fmla="*/ 199 w 963"/>
              <a:gd name="T9" fmla="*/ 608 h 764"/>
              <a:gd name="T10" fmla="*/ 199 w 963"/>
              <a:gd name="T11" fmla="*/ 262 h 764"/>
              <a:gd name="T12" fmla="*/ 0 w 963"/>
              <a:gd name="T13" fmla="*/ 298 h 764"/>
              <a:gd name="T14" fmla="*/ 199 w 963"/>
              <a:gd name="T15" fmla="*/ 152 h 764"/>
              <a:gd name="T16" fmla="*/ 354 w 963"/>
              <a:gd name="T17" fmla="*/ 0 h 764"/>
              <a:gd name="T18" fmla="*/ 807 w 963"/>
              <a:gd name="T19" fmla="*/ 0 h 764"/>
              <a:gd name="T20" fmla="*/ 963 w 963"/>
              <a:gd name="T21" fmla="*/ 155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3" h="764">
                <a:moveTo>
                  <a:pt x="963" y="155"/>
                </a:moveTo>
                <a:cubicBezTo>
                  <a:pt x="963" y="608"/>
                  <a:pt x="963" y="608"/>
                  <a:pt x="963" y="608"/>
                </a:cubicBezTo>
                <a:cubicBezTo>
                  <a:pt x="963" y="694"/>
                  <a:pt x="893" y="764"/>
                  <a:pt x="807" y="764"/>
                </a:cubicBezTo>
                <a:cubicBezTo>
                  <a:pt x="354" y="764"/>
                  <a:pt x="354" y="764"/>
                  <a:pt x="354" y="764"/>
                </a:cubicBezTo>
                <a:cubicBezTo>
                  <a:pt x="269" y="764"/>
                  <a:pt x="199" y="694"/>
                  <a:pt x="199" y="608"/>
                </a:cubicBezTo>
                <a:cubicBezTo>
                  <a:pt x="199" y="262"/>
                  <a:pt x="199" y="262"/>
                  <a:pt x="199" y="262"/>
                </a:cubicBezTo>
                <a:cubicBezTo>
                  <a:pt x="0" y="298"/>
                  <a:pt x="0" y="298"/>
                  <a:pt x="0" y="298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1" y="68"/>
                  <a:pt x="270" y="0"/>
                  <a:pt x="354" y="0"/>
                </a:cubicBezTo>
                <a:cubicBezTo>
                  <a:pt x="807" y="0"/>
                  <a:pt x="807" y="0"/>
                  <a:pt x="807" y="0"/>
                </a:cubicBezTo>
                <a:cubicBezTo>
                  <a:pt x="893" y="0"/>
                  <a:pt x="963" y="70"/>
                  <a:pt x="963" y="155"/>
                </a:cubicBezTo>
                <a:close/>
              </a:path>
            </a:pathLst>
          </a:custGeom>
          <a:noFill/>
          <a:ln w="3333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306733" y="3651287"/>
            <a:ext cx="114133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3200" b="1" dirty="0" smtClean="0">
                <a:solidFill>
                  <a:srgbClr val="F4BD2D"/>
                </a:solidFill>
                <a:cs typeface="Arial" panose="020B0604020202020204" pitchFamily="34" charset="0"/>
              </a:rPr>
              <a:t>GIẢI</a:t>
            </a:r>
          </a:p>
          <a:p>
            <a:pPr>
              <a:defRPr/>
            </a:pPr>
            <a:r>
              <a:rPr lang="en-US" altLang="en-US" sz="3200" b="1" dirty="0" smtClean="0">
                <a:solidFill>
                  <a:srgbClr val="F4BD2D"/>
                </a:solidFill>
                <a:cs typeface="Arial" panose="020B0604020202020204" pitchFamily="34" charset="0"/>
              </a:rPr>
              <a:t>PHÁP</a:t>
            </a:r>
            <a:endParaRPr lang="en-US" altLang="en-US" sz="3200" b="1" dirty="0">
              <a:cs typeface="Arial" panose="020B0604020202020204" pitchFamily="34" charset="0"/>
            </a:endParaRPr>
          </a:p>
        </p:txBody>
      </p:sp>
      <p:sp>
        <p:nvSpPr>
          <p:cNvPr id="8201" name="Freeform 19"/>
          <p:cNvSpPr>
            <a:spLocks/>
          </p:cNvSpPr>
          <p:nvPr/>
        </p:nvSpPr>
        <p:spPr bwMode="auto">
          <a:xfrm>
            <a:off x="2660073" y="4490822"/>
            <a:ext cx="2299516" cy="1561458"/>
          </a:xfrm>
          <a:custGeom>
            <a:avLst/>
            <a:gdLst>
              <a:gd name="T0" fmla="*/ 0 w 963"/>
              <a:gd name="T1" fmla="*/ 1038474 h 764"/>
              <a:gd name="T2" fmla="*/ 0 w 963"/>
              <a:gd name="T3" fmla="*/ 264743 h 764"/>
              <a:gd name="T4" fmla="*/ 266423 w 963"/>
              <a:gd name="T5" fmla="*/ 0 h 764"/>
              <a:gd name="T6" fmla="*/ 1040075 w 963"/>
              <a:gd name="T7" fmla="*/ 0 h 764"/>
              <a:gd name="T8" fmla="*/ 1304790 w 963"/>
              <a:gd name="T9" fmla="*/ 264743 h 764"/>
              <a:gd name="T10" fmla="*/ 1304790 w 963"/>
              <a:gd name="T11" fmla="*/ 857425 h 764"/>
              <a:gd name="T12" fmla="*/ 1644650 w 963"/>
              <a:gd name="T13" fmla="*/ 795936 h 764"/>
              <a:gd name="T14" fmla="*/ 1304790 w 963"/>
              <a:gd name="T15" fmla="*/ 1045306 h 764"/>
              <a:gd name="T16" fmla="*/ 1040075 w 963"/>
              <a:gd name="T17" fmla="*/ 1304925 h 764"/>
              <a:gd name="T18" fmla="*/ 266423 w 963"/>
              <a:gd name="T19" fmla="*/ 1304925 h 764"/>
              <a:gd name="T20" fmla="*/ 0 w 963"/>
              <a:gd name="T21" fmla="*/ 1038474 h 7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3" h="764">
                <a:moveTo>
                  <a:pt x="0" y="608"/>
                </a:move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609" y="0"/>
                  <a:pt x="609" y="0"/>
                  <a:pt x="609" y="0"/>
                </a:cubicBezTo>
                <a:cubicBezTo>
                  <a:pt x="694" y="0"/>
                  <a:pt x="764" y="70"/>
                  <a:pt x="764" y="155"/>
                </a:cubicBezTo>
                <a:cubicBezTo>
                  <a:pt x="764" y="502"/>
                  <a:pt x="764" y="502"/>
                  <a:pt x="764" y="502"/>
                </a:cubicBezTo>
                <a:cubicBezTo>
                  <a:pt x="963" y="466"/>
                  <a:pt x="963" y="466"/>
                  <a:pt x="963" y="466"/>
                </a:cubicBezTo>
                <a:cubicBezTo>
                  <a:pt x="764" y="612"/>
                  <a:pt x="764" y="612"/>
                  <a:pt x="764" y="612"/>
                </a:cubicBezTo>
                <a:cubicBezTo>
                  <a:pt x="762" y="696"/>
                  <a:pt x="693" y="764"/>
                  <a:pt x="609" y="764"/>
                </a:cubicBezTo>
                <a:cubicBezTo>
                  <a:pt x="156" y="764"/>
                  <a:pt x="156" y="764"/>
                  <a:pt x="156" y="764"/>
                </a:cubicBezTo>
                <a:cubicBezTo>
                  <a:pt x="70" y="764"/>
                  <a:pt x="0" y="694"/>
                  <a:pt x="0" y="608"/>
                </a:cubicBezTo>
                <a:close/>
              </a:path>
            </a:pathLst>
          </a:custGeom>
          <a:noFill/>
          <a:ln w="33338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2896377" y="4779108"/>
            <a:ext cx="111072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3200" b="1" dirty="0" smtClean="0">
                <a:solidFill>
                  <a:srgbClr val="F4BD2D"/>
                </a:solidFill>
                <a:cs typeface="Arial" panose="020B0604020202020204" pitchFamily="34" charset="0"/>
              </a:rPr>
              <a:t>VẤN</a:t>
            </a:r>
          </a:p>
          <a:p>
            <a:pPr>
              <a:defRPr/>
            </a:pPr>
            <a:r>
              <a:rPr lang="en-US" altLang="en-US" sz="3200" b="1" dirty="0" smtClean="0">
                <a:solidFill>
                  <a:srgbClr val="F4BD2D"/>
                </a:solidFill>
                <a:cs typeface="Arial" panose="020B0604020202020204" pitchFamily="34" charset="0"/>
              </a:rPr>
              <a:t> ĐỀ</a:t>
            </a:r>
            <a:endParaRPr lang="en-US" altLang="en-US" sz="3200" b="1" dirty="0">
              <a:cs typeface="Arial" panose="020B0604020202020204" pitchFamily="34" charset="0"/>
            </a:endParaRPr>
          </a:p>
        </p:txBody>
      </p:sp>
      <p:grpSp>
        <p:nvGrpSpPr>
          <p:cNvPr id="8209" name="Group 367"/>
          <p:cNvGrpSpPr>
            <a:grpSpLocks/>
          </p:cNvGrpSpPr>
          <p:nvPr/>
        </p:nvGrpSpPr>
        <p:grpSpPr bwMode="auto">
          <a:xfrm>
            <a:off x="9430137" y="3598021"/>
            <a:ext cx="533544" cy="547672"/>
            <a:chOff x="5634038" y="4892675"/>
            <a:chExt cx="639763" cy="630238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8300" name="Freeform 97"/>
            <p:cNvSpPr>
              <a:spLocks/>
            </p:cNvSpPr>
            <p:nvPr/>
          </p:nvSpPr>
          <p:spPr bwMode="auto">
            <a:xfrm>
              <a:off x="5789613" y="5054600"/>
              <a:ext cx="328613" cy="439738"/>
            </a:xfrm>
            <a:custGeom>
              <a:avLst/>
              <a:gdLst>
                <a:gd name="T0" fmla="*/ 164307 w 192"/>
                <a:gd name="T1" fmla="*/ 0 h 258"/>
                <a:gd name="T2" fmla="*/ 328613 w 192"/>
                <a:gd name="T3" fmla="*/ 165328 h 258"/>
                <a:gd name="T4" fmla="*/ 251594 w 192"/>
                <a:gd name="T5" fmla="*/ 305090 h 258"/>
                <a:gd name="T6" fmla="*/ 232768 w 192"/>
                <a:gd name="T7" fmla="*/ 439738 h 258"/>
                <a:gd name="T8" fmla="*/ 95845 w 192"/>
                <a:gd name="T9" fmla="*/ 439738 h 258"/>
                <a:gd name="T10" fmla="*/ 77019 w 192"/>
                <a:gd name="T11" fmla="*/ 305090 h 258"/>
                <a:gd name="T12" fmla="*/ 0 w 192"/>
                <a:gd name="T13" fmla="*/ 165328 h 258"/>
                <a:gd name="T14" fmla="*/ 164307 w 192"/>
                <a:gd name="T15" fmla="*/ 0 h 2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" h="258">
                  <a:moveTo>
                    <a:pt x="96" y="0"/>
                  </a:moveTo>
                  <a:cubicBezTo>
                    <a:pt x="149" y="0"/>
                    <a:pt x="192" y="43"/>
                    <a:pt x="192" y="97"/>
                  </a:cubicBezTo>
                  <a:cubicBezTo>
                    <a:pt x="192" y="131"/>
                    <a:pt x="174" y="162"/>
                    <a:pt x="147" y="179"/>
                  </a:cubicBezTo>
                  <a:cubicBezTo>
                    <a:pt x="136" y="258"/>
                    <a:pt x="136" y="258"/>
                    <a:pt x="136" y="258"/>
                  </a:cubicBezTo>
                  <a:cubicBezTo>
                    <a:pt x="56" y="258"/>
                    <a:pt x="56" y="258"/>
                    <a:pt x="56" y="258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18" y="162"/>
                    <a:pt x="0" y="131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301" name="Freeform 98"/>
            <p:cNvSpPr>
              <a:spLocks noEditPoints="1"/>
            </p:cNvSpPr>
            <p:nvPr/>
          </p:nvSpPr>
          <p:spPr bwMode="auto">
            <a:xfrm>
              <a:off x="5873750" y="5256213"/>
              <a:ext cx="153988" cy="179388"/>
            </a:xfrm>
            <a:custGeom>
              <a:avLst/>
              <a:gdLst>
                <a:gd name="T0" fmla="*/ 53040 w 90"/>
                <a:gd name="T1" fmla="*/ 169137 h 105"/>
                <a:gd name="T2" fmla="*/ 47907 w 90"/>
                <a:gd name="T3" fmla="*/ 177680 h 105"/>
                <a:gd name="T4" fmla="*/ 41063 w 90"/>
                <a:gd name="T5" fmla="*/ 172554 h 105"/>
                <a:gd name="T6" fmla="*/ 11977 w 90"/>
                <a:gd name="T7" fmla="*/ 58088 h 105"/>
                <a:gd name="T8" fmla="*/ 11977 w 90"/>
                <a:gd name="T9" fmla="*/ 5125 h 105"/>
                <a:gd name="T10" fmla="*/ 13688 w 90"/>
                <a:gd name="T11" fmla="*/ 6834 h 105"/>
                <a:gd name="T12" fmla="*/ 11977 w 90"/>
                <a:gd name="T13" fmla="*/ 5125 h 105"/>
                <a:gd name="T14" fmla="*/ 11977 w 90"/>
                <a:gd name="T15" fmla="*/ 5125 h 105"/>
                <a:gd name="T16" fmla="*/ 20532 w 90"/>
                <a:gd name="T17" fmla="*/ 11959 h 105"/>
                <a:gd name="T18" fmla="*/ 78705 w 90"/>
                <a:gd name="T19" fmla="*/ 30752 h 105"/>
                <a:gd name="T20" fmla="*/ 135167 w 90"/>
                <a:gd name="T21" fmla="*/ 11959 h 105"/>
                <a:gd name="T22" fmla="*/ 142011 w 90"/>
                <a:gd name="T23" fmla="*/ 3417 h 105"/>
                <a:gd name="T24" fmla="*/ 150566 w 90"/>
                <a:gd name="T25" fmla="*/ 3417 h 105"/>
                <a:gd name="T26" fmla="*/ 153988 w 90"/>
                <a:gd name="T27" fmla="*/ 10251 h 105"/>
                <a:gd name="T28" fmla="*/ 112925 w 90"/>
                <a:gd name="T29" fmla="*/ 172554 h 105"/>
                <a:gd name="T30" fmla="*/ 106081 w 90"/>
                <a:gd name="T31" fmla="*/ 177680 h 105"/>
                <a:gd name="T32" fmla="*/ 100948 w 90"/>
                <a:gd name="T33" fmla="*/ 169137 h 105"/>
                <a:gd name="T34" fmla="*/ 135167 w 90"/>
                <a:gd name="T35" fmla="*/ 27335 h 105"/>
                <a:gd name="T36" fmla="*/ 78705 w 90"/>
                <a:gd name="T37" fmla="*/ 44420 h 105"/>
                <a:gd name="T38" fmla="*/ 18821 w 90"/>
                <a:gd name="T39" fmla="*/ 25627 h 105"/>
                <a:gd name="T40" fmla="*/ 53040 w 90"/>
                <a:gd name="T41" fmla="*/ 169137 h 105"/>
                <a:gd name="T42" fmla="*/ 11977 w 90"/>
                <a:gd name="T43" fmla="*/ 58088 h 105"/>
                <a:gd name="T44" fmla="*/ 0 w 90"/>
                <a:gd name="T45" fmla="*/ 10251 h 105"/>
                <a:gd name="T46" fmla="*/ 5133 w 90"/>
                <a:gd name="T47" fmla="*/ 1708 h 105"/>
                <a:gd name="T48" fmla="*/ 11977 w 90"/>
                <a:gd name="T49" fmla="*/ 3417 h 105"/>
                <a:gd name="T50" fmla="*/ 11977 w 90"/>
                <a:gd name="T51" fmla="*/ 5125 h 105"/>
                <a:gd name="T52" fmla="*/ 11977 w 90"/>
                <a:gd name="T53" fmla="*/ 5125 h 105"/>
                <a:gd name="T54" fmla="*/ 11977 w 90"/>
                <a:gd name="T55" fmla="*/ 3417 h 105"/>
                <a:gd name="T56" fmla="*/ 11977 w 90"/>
                <a:gd name="T57" fmla="*/ 5125 h 105"/>
                <a:gd name="T58" fmla="*/ 11977 w 90"/>
                <a:gd name="T59" fmla="*/ 58088 h 10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0" h="105">
                  <a:moveTo>
                    <a:pt x="31" y="99"/>
                  </a:moveTo>
                  <a:cubicBezTo>
                    <a:pt x="32" y="101"/>
                    <a:pt x="30" y="104"/>
                    <a:pt x="28" y="104"/>
                  </a:cubicBezTo>
                  <a:cubicBezTo>
                    <a:pt x="26" y="105"/>
                    <a:pt x="24" y="103"/>
                    <a:pt x="24" y="101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4"/>
                    <a:pt x="10" y="6"/>
                    <a:pt x="12" y="7"/>
                  </a:cubicBezTo>
                  <a:cubicBezTo>
                    <a:pt x="21" y="14"/>
                    <a:pt x="34" y="18"/>
                    <a:pt x="46" y="18"/>
                  </a:cubicBezTo>
                  <a:cubicBezTo>
                    <a:pt x="58" y="19"/>
                    <a:pt x="70" y="15"/>
                    <a:pt x="79" y="7"/>
                  </a:cubicBezTo>
                  <a:cubicBezTo>
                    <a:pt x="80" y="5"/>
                    <a:pt x="82" y="4"/>
                    <a:pt x="83" y="2"/>
                  </a:cubicBezTo>
                  <a:cubicBezTo>
                    <a:pt x="84" y="1"/>
                    <a:pt x="87" y="0"/>
                    <a:pt x="88" y="2"/>
                  </a:cubicBezTo>
                  <a:cubicBezTo>
                    <a:pt x="90" y="3"/>
                    <a:pt x="90" y="4"/>
                    <a:pt x="90" y="6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3"/>
                    <a:pt x="64" y="105"/>
                    <a:pt x="62" y="104"/>
                  </a:cubicBezTo>
                  <a:cubicBezTo>
                    <a:pt x="60" y="104"/>
                    <a:pt x="58" y="101"/>
                    <a:pt x="59" y="99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0" y="23"/>
                    <a:pt x="58" y="26"/>
                    <a:pt x="46" y="26"/>
                  </a:cubicBezTo>
                  <a:cubicBezTo>
                    <a:pt x="33" y="26"/>
                    <a:pt x="21" y="22"/>
                    <a:pt x="11" y="15"/>
                  </a:cubicBezTo>
                  <a:lnTo>
                    <a:pt x="31" y="99"/>
                  </a:lnTo>
                  <a:close/>
                  <a:moveTo>
                    <a:pt x="7" y="3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7" y="34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2" name="Freeform 99"/>
            <p:cNvSpPr>
              <a:spLocks/>
            </p:cNvSpPr>
            <p:nvPr/>
          </p:nvSpPr>
          <p:spPr bwMode="auto">
            <a:xfrm>
              <a:off x="5859463" y="5413375"/>
              <a:ext cx="188913" cy="109538"/>
            </a:xfrm>
            <a:custGeom>
              <a:avLst/>
              <a:gdLst>
                <a:gd name="T0" fmla="*/ 0 w 110"/>
                <a:gd name="T1" fmla="*/ 0 h 64"/>
                <a:gd name="T2" fmla="*/ 188913 w 110"/>
                <a:gd name="T3" fmla="*/ 0 h 64"/>
                <a:gd name="T4" fmla="*/ 178609 w 110"/>
                <a:gd name="T5" fmla="*/ 87288 h 64"/>
                <a:gd name="T6" fmla="*/ 156283 w 110"/>
                <a:gd name="T7" fmla="*/ 109538 h 64"/>
                <a:gd name="T8" fmla="*/ 32630 w 110"/>
                <a:gd name="T9" fmla="*/ 109538 h 64"/>
                <a:gd name="T10" fmla="*/ 10304 w 110"/>
                <a:gd name="T11" fmla="*/ 87288 h 64"/>
                <a:gd name="T12" fmla="*/ 0 w 110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64">
                  <a:moveTo>
                    <a:pt x="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3" y="60"/>
                    <a:pt x="103" y="64"/>
                    <a:pt x="91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7" y="64"/>
                    <a:pt x="7" y="60"/>
                    <a:pt x="6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3" name="Freeform 100"/>
            <p:cNvSpPr>
              <a:spLocks/>
            </p:cNvSpPr>
            <p:nvPr/>
          </p:nvSpPr>
          <p:spPr bwMode="auto">
            <a:xfrm>
              <a:off x="6016625" y="4908550"/>
              <a:ext cx="55563" cy="119063"/>
            </a:xfrm>
            <a:custGeom>
              <a:avLst/>
              <a:gdLst>
                <a:gd name="T0" fmla="*/ 38200 w 32"/>
                <a:gd name="T1" fmla="*/ 6902 h 69"/>
                <a:gd name="T2" fmla="*/ 48618 w 32"/>
                <a:gd name="T3" fmla="*/ 1726 h 69"/>
                <a:gd name="T4" fmla="*/ 53827 w 32"/>
                <a:gd name="T5" fmla="*/ 12079 h 69"/>
                <a:gd name="T6" fmla="*/ 17363 w 32"/>
                <a:gd name="T7" fmla="*/ 113886 h 69"/>
                <a:gd name="T8" fmla="*/ 5209 w 32"/>
                <a:gd name="T9" fmla="*/ 117337 h 69"/>
                <a:gd name="T10" fmla="*/ 1736 w 32"/>
                <a:gd name="T11" fmla="*/ 106984 h 69"/>
                <a:gd name="T12" fmla="*/ 38200 w 32"/>
                <a:gd name="T13" fmla="*/ 6902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69">
                  <a:moveTo>
                    <a:pt x="22" y="4"/>
                  </a:moveTo>
                  <a:cubicBezTo>
                    <a:pt x="23" y="2"/>
                    <a:pt x="25" y="0"/>
                    <a:pt x="28" y="1"/>
                  </a:cubicBezTo>
                  <a:cubicBezTo>
                    <a:pt x="30" y="2"/>
                    <a:pt x="32" y="5"/>
                    <a:pt x="31" y="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8"/>
                    <a:pt x="6" y="69"/>
                    <a:pt x="3" y="68"/>
                  </a:cubicBezTo>
                  <a:cubicBezTo>
                    <a:pt x="1" y="68"/>
                    <a:pt x="0" y="65"/>
                    <a:pt x="1" y="62"/>
                  </a:cubicBezTo>
                  <a:lnTo>
                    <a:pt x="22" y="4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4" name="Freeform 101"/>
            <p:cNvSpPr>
              <a:spLocks/>
            </p:cNvSpPr>
            <p:nvPr/>
          </p:nvSpPr>
          <p:spPr bwMode="auto">
            <a:xfrm>
              <a:off x="6080125" y="4965700"/>
              <a:ext cx="85725" cy="98425"/>
            </a:xfrm>
            <a:custGeom>
              <a:avLst/>
              <a:gdLst>
                <a:gd name="T0" fmla="*/ 70295 w 50"/>
                <a:gd name="T1" fmla="*/ 3394 h 58"/>
                <a:gd name="T2" fmla="*/ 82296 w 50"/>
                <a:gd name="T3" fmla="*/ 1697 h 58"/>
                <a:gd name="T4" fmla="*/ 82296 w 50"/>
                <a:gd name="T5" fmla="*/ 13576 h 58"/>
                <a:gd name="T6" fmla="*/ 15431 w 50"/>
                <a:gd name="T7" fmla="*/ 93334 h 58"/>
                <a:gd name="T8" fmla="*/ 3429 w 50"/>
                <a:gd name="T9" fmla="*/ 95031 h 58"/>
                <a:gd name="T10" fmla="*/ 1715 w 50"/>
                <a:gd name="T11" fmla="*/ 83152 h 58"/>
                <a:gd name="T12" fmla="*/ 70295 w 50"/>
                <a:gd name="T13" fmla="*/ 3394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8">
                  <a:moveTo>
                    <a:pt x="41" y="2"/>
                  </a:moveTo>
                  <a:cubicBezTo>
                    <a:pt x="43" y="0"/>
                    <a:pt x="46" y="0"/>
                    <a:pt x="48" y="1"/>
                  </a:cubicBezTo>
                  <a:cubicBezTo>
                    <a:pt x="50" y="3"/>
                    <a:pt x="50" y="6"/>
                    <a:pt x="48" y="8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57"/>
                    <a:pt x="4" y="58"/>
                    <a:pt x="2" y="56"/>
                  </a:cubicBezTo>
                  <a:cubicBezTo>
                    <a:pt x="0" y="54"/>
                    <a:pt x="0" y="51"/>
                    <a:pt x="1" y="49"/>
                  </a:cubicBezTo>
                  <a:lnTo>
                    <a:pt x="41" y="2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5" name="Freeform 102"/>
            <p:cNvSpPr>
              <a:spLocks/>
            </p:cNvSpPr>
            <p:nvPr/>
          </p:nvSpPr>
          <p:spPr bwMode="auto">
            <a:xfrm>
              <a:off x="6126163" y="5049838"/>
              <a:ext cx="109538" cy="69850"/>
            </a:xfrm>
            <a:custGeom>
              <a:avLst/>
              <a:gdLst>
                <a:gd name="T0" fmla="*/ 97557 w 64"/>
                <a:gd name="T1" fmla="*/ 1704 h 41"/>
                <a:gd name="T2" fmla="*/ 107826 w 64"/>
                <a:gd name="T3" fmla="*/ 5111 h 41"/>
                <a:gd name="T4" fmla="*/ 104403 w 64"/>
                <a:gd name="T5" fmla="*/ 15333 h 41"/>
                <a:gd name="T6" fmla="*/ 13692 w 64"/>
                <a:gd name="T7" fmla="*/ 68146 h 41"/>
                <a:gd name="T8" fmla="*/ 1712 w 64"/>
                <a:gd name="T9" fmla="*/ 64739 h 41"/>
                <a:gd name="T10" fmla="*/ 5135 w 64"/>
                <a:gd name="T11" fmla="*/ 54517 h 41"/>
                <a:gd name="T12" fmla="*/ 97557 w 64"/>
                <a:gd name="T13" fmla="*/ 1704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41">
                  <a:moveTo>
                    <a:pt x="57" y="1"/>
                  </a:moveTo>
                  <a:cubicBezTo>
                    <a:pt x="59" y="0"/>
                    <a:pt x="62" y="0"/>
                    <a:pt x="63" y="3"/>
                  </a:cubicBezTo>
                  <a:cubicBezTo>
                    <a:pt x="64" y="5"/>
                    <a:pt x="64" y="8"/>
                    <a:pt x="61" y="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1"/>
                    <a:pt x="3" y="41"/>
                    <a:pt x="1" y="38"/>
                  </a:cubicBezTo>
                  <a:cubicBezTo>
                    <a:pt x="0" y="36"/>
                    <a:pt x="1" y="33"/>
                    <a:pt x="3" y="32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" name="Freeform 103"/>
            <p:cNvSpPr>
              <a:spLocks/>
            </p:cNvSpPr>
            <p:nvPr/>
          </p:nvSpPr>
          <p:spPr bwMode="auto">
            <a:xfrm>
              <a:off x="6151563" y="5151438"/>
              <a:ext cx="122238" cy="36513"/>
            </a:xfrm>
            <a:custGeom>
              <a:avLst/>
              <a:gdLst>
                <a:gd name="T0" fmla="*/ 111908 w 71"/>
                <a:gd name="T1" fmla="*/ 1739 h 21"/>
                <a:gd name="T2" fmla="*/ 122238 w 71"/>
                <a:gd name="T3" fmla="*/ 8694 h 21"/>
                <a:gd name="T4" fmla="*/ 115351 w 71"/>
                <a:gd name="T5" fmla="*/ 17387 h 21"/>
                <a:gd name="T6" fmla="*/ 10330 w 71"/>
                <a:gd name="T7" fmla="*/ 36513 h 21"/>
                <a:gd name="T8" fmla="*/ 0 w 71"/>
                <a:gd name="T9" fmla="*/ 29558 h 21"/>
                <a:gd name="T10" fmla="*/ 6887 w 71"/>
                <a:gd name="T11" fmla="*/ 19126 h 21"/>
                <a:gd name="T12" fmla="*/ 111908 w 71"/>
                <a:gd name="T13" fmla="*/ 1739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21">
                  <a:moveTo>
                    <a:pt x="65" y="1"/>
                  </a:moveTo>
                  <a:cubicBezTo>
                    <a:pt x="68" y="0"/>
                    <a:pt x="70" y="2"/>
                    <a:pt x="71" y="5"/>
                  </a:cubicBezTo>
                  <a:cubicBezTo>
                    <a:pt x="71" y="7"/>
                    <a:pt x="69" y="10"/>
                    <a:pt x="67" y="1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20"/>
                    <a:pt x="0" y="17"/>
                  </a:cubicBezTo>
                  <a:cubicBezTo>
                    <a:pt x="0" y="14"/>
                    <a:pt x="2" y="12"/>
                    <a:pt x="4" y="11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7" name="Freeform 104"/>
            <p:cNvSpPr>
              <a:spLocks/>
            </p:cNvSpPr>
            <p:nvPr/>
          </p:nvSpPr>
          <p:spPr bwMode="auto">
            <a:xfrm>
              <a:off x="5945188" y="4892675"/>
              <a:ext cx="17463" cy="120650"/>
            </a:xfrm>
            <a:custGeom>
              <a:avLst/>
              <a:gdLst>
                <a:gd name="T0" fmla="*/ 0 w 10"/>
                <a:gd name="T1" fmla="*/ 8496 h 71"/>
                <a:gd name="T2" fmla="*/ 8732 w 10"/>
                <a:gd name="T3" fmla="*/ 0 h 71"/>
                <a:gd name="T4" fmla="*/ 17463 w 10"/>
                <a:gd name="T5" fmla="*/ 8496 h 71"/>
                <a:gd name="T6" fmla="*/ 17463 w 10"/>
                <a:gd name="T7" fmla="*/ 113853 h 71"/>
                <a:gd name="T8" fmla="*/ 8732 w 10"/>
                <a:gd name="T9" fmla="*/ 120650 h 71"/>
                <a:gd name="T10" fmla="*/ 0 w 10"/>
                <a:gd name="T11" fmla="*/ 113853 h 71"/>
                <a:gd name="T12" fmla="*/ 0 w 10"/>
                <a:gd name="T13" fmla="*/ 8496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71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9"/>
                    <a:pt x="8" y="71"/>
                    <a:pt x="5" y="71"/>
                  </a:cubicBezTo>
                  <a:cubicBezTo>
                    <a:pt x="2" y="71"/>
                    <a:pt x="0" y="69"/>
                    <a:pt x="0" y="67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8" name="Freeform 105"/>
            <p:cNvSpPr>
              <a:spLocks/>
            </p:cNvSpPr>
            <p:nvPr/>
          </p:nvSpPr>
          <p:spPr bwMode="auto">
            <a:xfrm>
              <a:off x="5835650" y="4908550"/>
              <a:ext cx="55563" cy="119063"/>
            </a:xfrm>
            <a:custGeom>
              <a:avLst/>
              <a:gdLst>
                <a:gd name="T0" fmla="*/ 1736 w 32"/>
                <a:gd name="T1" fmla="*/ 12079 h 69"/>
                <a:gd name="T2" fmla="*/ 6945 w 32"/>
                <a:gd name="T3" fmla="*/ 1726 h 69"/>
                <a:gd name="T4" fmla="*/ 17363 w 32"/>
                <a:gd name="T5" fmla="*/ 6902 h 69"/>
                <a:gd name="T6" fmla="*/ 53827 w 32"/>
                <a:gd name="T7" fmla="*/ 106984 h 69"/>
                <a:gd name="T8" fmla="*/ 50354 w 32"/>
                <a:gd name="T9" fmla="*/ 117337 h 69"/>
                <a:gd name="T10" fmla="*/ 38200 w 32"/>
                <a:gd name="T11" fmla="*/ 113886 h 69"/>
                <a:gd name="T12" fmla="*/ 1736 w 32"/>
                <a:gd name="T13" fmla="*/ 12079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69">
                  <a:moveTo>
                    <a:pt x="1" y="7"/>
                  </a:moveTo>
                  <a:cubicBezTo>
                    <a:pt x="0" y="5"/>
                    <a:pt x="2" y="2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2" y="65"/>
                    <a:pt x="31" y="68"/>
                    <a:pt x="29" y="68"/>
                  </a:cubicBezTo>
                  <a:cubicBezTo>
                    <a:pt x="26" y="69"/>
                    <a:pt x="23" y="68"/>
                    <a:pt x="22" y="66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9" name="Freeform 106"/>
            <p:cNvSpPr>
              <a:spLocks/>
            </p:cNvSpPr>
            <p:nvPr/>
          </p:nvSpPr>
          <p:spPr bwMode="auto">
            <a:xfrm>
              <a:off x="5741988" y="4965700"/>
              <a:ext cx="85725" cy="98425"/>
            </a:xfrm>
            <a:custGeom>
              <a:avLst/>
              <a:gdLst>
                <a:gd name="T0" fmla="*/ 1715 w 50"/>
                <a:gd name="T1" fmla="*/ 13576 h 58"/>
                <a:gd name="T2" fmla="*/ 3429 w 50"/>
                <a:gd name="T3" fmla="*/ 1697 h 58"/>
                <a:gd name="T4" fmla="*/ 15431 w 50"/>
                <a:gd name="T5" fmla="*/ 3394 h 58"/>
                <a:gd name="T6" fmla="*/ 84011 w 50"/>
                <a:gd name="T7" fmla="*/ 83152 h 58"/>
                <a:gd name="T8" fmla="*/ 82296 w 50"/>
                <a:gd name="T9" fmla="*/ 95031 h 58"/>
                <a:gd name="T10" fmla="*/ 70295 w 50"/>
                <a:gd name="T11" fmla="*/ 93334 h 58"/>
                <a:gd name="T12" fmla="*/ 1715 w 50"/>
                <a:gd name="T13" fmla="*/ 13576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8">
                  <a:moveTo>
                    <a:pt x="1" y="8"/>
                  </a:move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51"/>
                    <a:pt x="50" y="54"/>
                    <a:pt x="48" y="56"/>
                  </a:cubicBezTo>
                  <a:cubicBezTo>
                    <a:pt x="46" y="58"/>
                    <a:pt x="43" y="57"/>
                    <a:pt x="41" y="55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0" name="Freeform 107"/>
            <p:cNvSpPr>
              <a:spLocks/>
            </p:cNvSpPr>
            <p:nvPr/>
          </p:nvSpPr>
          <p:spPr bwMode="auto">
            <a:xfrm>
              <a:off x="5670550" y="5049838"/>
              <a:ext cx="111125" cy="69850"/>
            </a:xfrm>
            <a:custGeom>
              <a:avLst/>
              <a:gdLst>
                <a:gd name="T0" fmla="*/ 5129 w 65"/>
                <a:gd name="T1" fmla="*/ 15333 h 41"/>
                <a:gd name="T2" fmla="*/ 3419 w 65"/>
                <a:gd name="T3" fmla="*/ 5111 h 41"/>
                <a:gd name="T4" fmla="*/ 13677 w 65"/>
                <a:gd name="T5" fmla="*/ 1704 h 41"/>
                <a:gd name="T6" fmla="*/ 105996 w 65"/>
                <a:gd name="T7" fmla="*/ 54517 h 41"/>
                <a:gd name="T8" fmla="*/ 109415 w 65"/>
                <a:gd name="T9" fmla="*/ 64739 h 41"/>
                <a:gd name="T10" fmla="*/ 97448 w 65"/>
                <a:gd name="T11" fmla="*/ 68146 h 41"/>
                <a:gd name="T12" fmla="*/ 5129 w 65"/>
                <a:gd name="T13" fmla="*/ 1533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" h="41">
                  <a:moveTo>
                    <a:pt x="3" y="9"/>
                  </a:moveTo>
                  <a:cubicBezTo>
                    <a:pt x="1" y="8"/>
                    <a:pt x="0" y="5"/>
                    <a:pt x="2" y="3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4" y="33"/>
                    <a:pt x="65" y="36"/>
                    <a:pt x="64" y="38"/>
                  </a:cubicBezTo>
                  <a:cubicBezTo>
                    <a:pt x="62" y="41"/>
                    <a:pt x="59" y="41"/>
                    <a:pt x="57" y="40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1" name="Freeform 108"/>
            <p:cNvSpPr>
              <a:spLocks/>
            </p:cNvSpPr>
            <p:nvPr/>
          </p:nvSpPr>
          <p:spPr bwMode="auto">
            <a:xfrm>
              <a:off x="5634038" y="5151438"/>
              <a:ext cx="122238" cy="36513"/>
            </a:xfrm>
            <a:custGeom>
              <a:avLst/>
              <a:gdLst>
                <a:gd name="T0" fmla="*/ 6887 w 71"/>
                <a:gd name="T1" fmla="*/ 17387 h 21"/>
                <a:gd name="T2" fmla="*/ 0 w 71"/>
                <a:gd name="T3" fmla="*/ 8694 h 21"/>
                <a:gd name="T4" fmla="*/ 10330 w 71"/>
                <a:gd name="T5" fmla="*/ 1739 h 21"/>
                <a:gd name="T6" fmla="*/ 115351 w 71"/>
                <a:gd name="T7" fmla="*/ 19126 h 21"/>
                <a:gd name="T8" fmla="*/ 120516 w 71"/>
                <a:gd name="T9" fmla="*/ 29558 h 21"/>
                <a:gd name="T10" fmla="*/ 111908 w 71"/>
                <a:gd name="T11" fmla="*/ 36513 h 21"/>
                <a:gd name="T12" fmla="*/ 6887 w 71"/>
                <a:gd name="T13" fmla="*/ 1738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21">
                  <a:moveTo>
                    <a:pt x="4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2"/>
                    <a:pt x="71" y="14"/>
                    <a:pt x="70" y="17"/>
                  </a:cubicBezTo>
                  <a:cubicBezTo>
                    <a:pt x="70" y="20"/>
                    <a:pt x="68" y="21"/>
                    <a:pt x="65" y="21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312" name="Rectangle 109"/>
            <p:cNvSpPr>
              <a:spLocks noChangeArrowheads="1"/>
            </p:cNvSpPr>
            <p:nvPr/>
          </p:nvSpPr>
          <p:spPr bwMode="auto">
            <a:xfrm>
              <a:off x="5838825" y="5397500"/>
              <a:ext cx="227013" cy="15875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8210" name="Group 364"/>
          <p:cNvGrpSpPr>
            <a:grpSpLocks/>
          </p:cNvGrpSpPr>
          <p:nvPr/>
        </p:nvGrpSpPr>
        <p:grpSpPr bwMode="auto">
          <a:xfrm>
            <a:off x="5013613" y="3283528"/>
            <a:ext cx="2057401" cy="1546227"/>
            <a:chOff x="3859213" y="3259138"/>
            <a:chExt cx="1450975" cy="992187"/>
          </a:xfrm>
        </p:grpSpPr>
        <p:sp>
          <p:nvSpPr>
            <p:cNvPr id="8214" name="Freeform 110"/>
            <p:cNvSpPr>
              <a:spLocks/>
            </p:cNvSpPr>
            <p:nvPr/>
          </p:nvSpPr>
          <p:spPr bwMode="auto">
            <a:xfrm>
              <a:off x="4633913" y="3503613"/>
              <a:ext cx="95250" cy="273050"/>
            </a:xfrm>
            <a:custGeom>
              <a:avLst/>
              <a:gdLst>
                <a:gd name="T0" fmla="*/ 0 w 56"/>
                <a:gd name="T1" fmla="*/ 22185 h 160"/>
                <a:gd name="T2" fmla="*/ 62933 w 56"/>
                <a:gd name="T3" fmla="*/ 27305 h 160"/>
                <a:gd name="T4" fmla="*/ 93549 w 56"/>
                <a:gd name="T5" fmla="*/ 245745 h 160"/>
                <a:gd name="T6" fmla="*/ 90147 w 56"/>
                <a:gd name="T7" fmla="*/ 266224 h 160"/>
                <a:gd name="T8" fmla="*/ 20411 w 56"/>
                <a:gd name="T9" fmla="*/ 238919 h 160"/>
                <a:gd name="T10" fmla="*/ 0 w 56"/>
                <a:gd name="T11" fmla="*/ 22185 h 160"/>
                <a:gd name="T12" fmla="*/ 0 w 56"/>
                <a:gd name="T13" fmla="*/ 22185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160">
                  <a:moveTo>
                    <a:pt x="0" y="13"/>
                  </a:moveTo>
                  <a:cubicBezTo>
                    <a:pt x="20" y="8"/>
                    <a:pt x="36" y="0"/>
                    <a:pt x="37" y="16"/>
                  </a:cubicBezTo>
                  <a:cubicBezTo>
                    <a:pt x="39" y="36"/>
                    <a:pt x="49" y="101"/>
                    <a:pt x="55" y="144"/>
                  </a:cubicBezTo>
                  <a:cubicBezTo>
                    <a:pt x="56" y="153"/>
                    <a:pt x="56" y="155"/>
                    <a:pt x="53" y="156"/>
                  </a:cubicBezTo>
                  <a:cubicBezTo>
                    <a:pt x="40" y="160"/>
                    <a:pt x="27" y="138"/>
                    <a:pt x="12" y="14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5" name="Freeform 111"/>
            <p:cNvSpPr>
              <a:spLocks/>
            </p:cNvSpPr>
            <p:nvPr/>
          </p:nvSpPr>
          <p:spPr bwMode="auto">
            <a:xfrm>
              <a:off x="4427538" y="3490913"/>
              <a:ext cx="106363" cy="290513"/>
            </a:xfrm>
            <a:custGeom>
              <a:avLst/>
              <a:gdLst>
                <a:gd name="T0" fmla="*/ 104675 w 63"/>
                <a:gd name="T1" fmla="*/ 34178 h 170"/>
                <a:gd name="T2" fmla="*/ 23636 w 63"/>
                <a:gd name="T3" fmla="*/ 32469 h 170"/>
                <a:gd name="T4" fmla="*/ 3377 w 63"/>
                <a:gd name="T5" fmla="*/ 258044 h 170"/>
                <a:gd name="T6" fmla="*/ 25325 w 63"/>
                <a:gd name="T7" fmla="*/ 285386 h 170"/>
                <a:gd name="T8" fmla="*/ 86103 w 63"/>
                <a:gd name="T9" fmla="*/ 251208 h 170"/>
                <a:gd name="T10" fmla="*/ 106363 w 63"/>
                <a:gd name="T11" fmla="*/ 34178 h 170"/>
                <a:gd name="T12" fmla="*/ 104675 w 63"/>
                <a:gd name="T13" fmla="*/ 34178 h 1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170">
                  <a:moveTo>
                    <a:pt x="62" y="20"/>
                  </a:moveTo>
                  <a:cubicBezTo>
                    <a:pt x="38" y="14"/>
                    <a:pt x="19" y="0"/>
                    <a:pt x="14" y="19"/>
                  </a:cubicBezTo>
                  <a:cubicBezTo>
                    <a:pt x="10" y="39"/>
                    <a:pt x="7" y="110"/>
                    <a:pt x="2" y="151"/>
                  </a:cubicBezTo>
                  <a:cubicBezTo>
                    <a:pt x="0" y="161"/>
                    <a:pt x="11" y="166"/>
                    <a:pt x="15" y="167"/>
                  </a:cubicBezTo>
                  <a:cubicBezTo>
                    <a:pt x="28" y="170"/>
                    <a:pt x="37" y="146"/>
                    <a:pt x="51" y="147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2" y="20"/>
                    <a:pt x="62" y="2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6" name="Freeform 112"/>
            <p:cNvSpPr>
              <a:spLocks/>
            </p:cNvSpPr>
            <p:nvPr/>
          </p:nvSpPr>
          <p:spPr bwMode="auto">
            <a:xfrm>
              <a:off x="4500563" y="3738563"/>
              <a:ext cx="165100" cy="9525"/>
            </a:xfrm>
            <a:custGeom>
              <a:avLst/>
              <a:gdLst>
                <a:gd name="T0" fmla="*/ 0 w 97"/>
                <a:gd name="T1" fmla="*/ 0 h 5"/>
                <a:gd name="T2" fmla="*/ 0 w 97"/>
                <a:gd name="T3" fmla="*/ 1905 h 5"/>
                <a:gd name="T4" fmla="*/ 165100 w 97"/>
                <a:gd name="T5" fmla="*/ 3810 h 5"/>
                <a:gd name="T6" fmla="*/ 163398 w 97"/>
                <a:gd name="T7" fmla="*/ 0 h 5"/>
                <a:gd name="T8" fmla="*/ 0 w 9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0" y="5"/>
                    <a:pt x="67" y="5"/>
                    <a:pt x="97" y="2"/>
                  </a:cubicBezTo>
                  <a:cubicBezTo>
                    <a:pt x="97" y="1"/>
                    <a:pt x="97" y="0"/>
                    <a:pt x="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7" name="Freeform 113"/>
            <p:cNvSpPr>
              <a:spLocks/>
            </p:cNvSpPr>
            <p:nvPr/>
          </p:nvSpPr>
          <p:spPr bwMode="auto">
            <a:xfrm>
              <a:off x="4451350" y="3470275"/>
              <a:ext cx="268288" cy="279400"/>
            </a:xfrm>
            <a:custGeom>
              <a:avLst/>
              <a:gdLst>
                <a:gd name="T0" fmla="*/ 29050 w 157"/>
                <a:gd name="T1" fmla="*/ 269115 h 163"/>
                <a:gd name="T2" fmla="*/ 0 w 157"/>
                <a:gd name="T3" fmla="*/ 53137 h 163"/>
                <a:gd name="T4" fmla="*/ 105948 w 157"/>
                <a:gd name="T5" fmla="*/ 0 h 163"/>
                <a:gd name="T6" fmla="*/ 133290 w 157"/>
                <a:gd name="T7" fmla="*/ 10285 h 163"/>
                <a:gd name="T8" fmla="*/ 160631 w 157"/>
                <a:gd name="T9" fmla="*/ 0 h 163"/>
                <a:gd name="T10" fmla="*/ 268288 w 157"/>
                <a:gd name="T11" fmla="*/ 51423 h 163"/>
                <a:gd name="T12" fmla="*/ 235820 w 157"/>
                <a:gd name="T13" fmla="*/ 269115 h 163"/>
                <a:gd name="T14" fmla="*/ 29050 w 157"/>
                <a:gd name="T15" fmla="*/ 269115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7" h="163">
                  <a:moveTo>
                    <a:pt x="17" y="157"/>
                  </a:moveTo>
                  <a:cubicBezTo>
                    <a:pt x="24" y="137"/>
                    <a:pt x="9" y="47"/>
                    <a:pt x="0" y="31"/>
                  </a:cubicBezTo>
                  <a:cubicBezTo>
                    <a:pt x="5" y="14"/>
                    <a:pt x="50" y="10"/>
                    <a:pt x="62" y="0"/>
                  </a:cubicBezTo>
                  <a:cubicBezTo>
                    <a:pt x="67" y="5"/>
                    <a:pt x="71" y="6"/>
                    <a:pt x="78" y="6"/>
                  </a:cubicBezTo>
                  <a:cubicBezTo>
                    <a:pt x="84" y="6"/>
                    <a:pt x="88" y="5"/>
                    <a:pt x="94" y="0"/>
                  </a:cubicBezTo>
                  <a:cubicBezTo>
                    <a:pt x="103" y="7"/>
                    <a:pt x="149" y="13"/>
                    <a:pt x="157" y="30"/>
                  </a:cubicBezTo>
                  <a:cubicBezTo>
                    <a:pt x="148" y="49"/>
                    <a:pt x="131" y="139"/>
                    <a:pt x="138" y="157"/>
                  </a:cubicBezTo>
                  <a:cubicBezTo>
                    <a:pt x="108" y="162"/>
                    <a:pt x="48" y="163"/>
                    <a:pt x="17" y="157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8" name="Freeform 114"/>
            <p:cNvSpPr>
              <a:spLocks/>
            </p:cNvSpPr>
            <p:nvPr/>
          </p:nvSpPr>
          <p:spPr bwMode="auto">
            <a:xfrm>
              <a:off x="4529138" y="3470275"/>
              <a:ext cx="107950" cy="217488"/>
            </a:xfrm>
            <a:custGeom>
              <a:avLst/>
              <a:gdLst>
                <a:gd name="T0" fmla="*/ 3175 w 68"/>
                <a:gd name="T1" fmla="*/ 14288 h 137"/>
                <a:gd name="T2" fmla="*/ 0 w 68"/>
                <a:gd name="T3" fmla="*/ 79375 h 137"/>
                <a:gd name="T4" fmla="*/ 55563 w 68"/>
                <a:gd name="T5" fmla="*/ 217488 h 137"/>
                <a:gd name="T6" fmla="*/ 107950 w 68"/>
                <a:gd name="T7" fmla="*/ 79375 h 137"/>
                <a:gd name="T8" fmla="*/ 104775 w 68"/>
                <a:gd name="T9" fmla="*/ 12700 h 137"/>
                <a:gd name="T10" fmla="*/ 82550 w 68"/>
                <a:gd name="T11" fmla="*/ 0 h 137"/>
                <a:gd name="T12" fmla="*/ 26988 w 68"/>
                <a:gd name="T13" fmla="*/ 0 h 137"/>
                <a:gd name="T14" fmla="*/ 3175 w 68"/>
                <a:gd name="T15" fmla="*/ 14288 h 1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137">
                  <a:moveTo>
                    <a:pt x="2" y="9"/>
                  </a:moveTo>
                  <a:lnTo>
                    <a:pt x="0" y="50"/>
                  </a:lnTo>
                  <a:lnTo>
                    <a:pt x="35" y="137"/>
                  </a:lnTo>
                  <a:lnTo>
                    <a:pt x="68" y="50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17" y="0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9" name="Rectangle 115"/>
            <p:cNvSpPr>
              <a:spLocks noChangeArrowheads="1"/>
            </p:cNvSpPr>
            <p:nvPr/>
          </p:nvSpPr>
          <p:spPr bwMode="auto">
            <a:xfrm>
              <a:off x="4556125" y="3448050"/>
              <a:ext cx="53975" cy="57150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20" name="Freeform 116"/>
            <p:cNvSpPr>
              <a:spLocks/>
            </p:cNvSpPr>
            <p:nvPr/>
          </p:nvSpPr>
          <p:spPr bwMode="auto">
            <a:xfrm>
              <a:off x="4570413" y="3500438"/>
              <a:ext cx="25400" cy="38100"/>
            </a:xfrm>
            <a:custGeom>
              <a:avLst/>
              <a:gdLst>
                <a:gd name="T0" fmla="*/ 22013 w 15"/>
                <a:gd name="T1" fmla="*/ 38100 h 23"/>
                <a:gd name="T2" fmla="*/ 25400 w 15"/>
                <a:gd name="T3" fmla="*/ 29817 h 23"/>
                <a:gd name="T4" fmla="*/ 13547 w 15"/>
                <a:gd name="T5" fmla="*/ 0 h 23"/>
                <a:gd name="T6" fmla="*/ 0 w 15"/>
                <a:gd name="T7" fmla="*/ 29817 h 23"/>
                <a:gd name="T8" fmla="*/ 5080 w 15"/>
                <a:gd name="T9" fmla="*/ 38100 h 23"/>
                <a:gd name="T10" fmla="*/ 22013 w 15"/>
                <a:gd name="T11" fmla="*/ 3810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23">
                  <a:moveTo>
                    <a:pt x="13" y="23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Freeform 117"/>
            <p:cNvSpPr>
              <a:spLocks/>
            </p:cNvSpPr>
            <p:nvPr/>
          </p:nvSpPr>
          <p:spPr bwMode="auto">
            <a:xfrm>
              <a:off x="4540250" y="3470275"/>
              <a:ext cx="44450" cy="82550"/>
            </a:xfrm>
            <a:custGeom>
              <a:avLst/>
              <a:gdLst>
                <a:gd name="T0" fmla="*/ 15875 w 28"/>
                <a:gd name="T1" fmla="*/ 0 h 52"/>
                <a:gd name="T2" fmla="*/ 44450 w 28"/>
                <a:gd name="T3" fmla="*/ 30163 h 52"/>
                <a:gd name="T4" fmla="*/ 23813 w 28"/>
                <a:gd name="T5" fmla="*/ 82550 h 52"/>
                <a:gd name="T6" fmla="*/ 0 w 28"/>
                <a:gd name="T7" fmla="*/ 11113 h 52"/>
                <a:gd name="T8" fmla="*/ 15875 w 28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52">
                  <a:moveTo>
                    <a:pt x="10" y="0"/>
                  </a:moveTo>
                  <a:lnTo>
                    <a:pt x="28" y="19"/>
                  </a:lnTo>
                  <a:lnTo>
                    <a:pt x="15" y="52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Freeform 118"/>
            <p:cNvSpPr>
              <a:spLocks/>
            </p:cNvSpPr>
            <p:nvPr/>
          </p:nvSpPr>
          <p:spPr bwMode="auto">
            <a:xfrm>
              <a:off x="4500563" y="3481388"/>
              <a:ext cx="84138" cy="206375"/>
            </a:xfrm>
            <a:custGeom>
              <a:avLst/>
              <a:gdLst>
                <a:gd name="T0" fmla="*/ 39688 w 53"/>
                <a:gd name="T1" fmla="*/ 0 h 130"/>
                <a:gd name="T2" fmla="*/ 84138 w 53"/>
                <a:gd name="T3" fmla="*/ 206375 h 130"/>
                <a:gd name="T4" fmla="*/ 11113 w 53"/>
                <a:gd name="T5" fmla="*/ 92075 h 130"/>
                <a:gd name="T6" fmla="*/ 20638 w 53"/>
                <a:gd name="T7" fmla="*/ 73025 h 130"/>
                <a:gd name="T8" fmla="*/ 0 w 53"/>
                <a:gd name="T9" fmla="*/ 55563 h 130"/>
                <a:gd name="T10" fmla="*/ 28575 w 53"/>
                <a:gd name="T11" fmla="*/ 4763 h 130"/>
                <a:gd name="T12" fmla="*/ 39688 w 53"/>
                <a:gd name="T13" fmla="*/ 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130">
                  <a:moveTo>
                    <a:pt x="25" y="0"/>
                  </a:moveTo>
                  <a:lnTo>
                    <a:pt x="53" y="130"/>
                  </a:lnTo>
                  <a:lnTo>
                    <a:pt x="7" y="58"/>
                  </a:lnTo>
                  <a:lnTo>
                    <a:pt x="13" y="46"/>
                  </a:lnTo>
                  <a:lnTo>
                    <a:pt x="0" y="35"/>
                  </a:lnTo>
                  <a:lnTo>
                    <a:pt x="18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3" name="Freeform 119"/>
            <p:cNvSpPr>
              <a:spLocks/>
            </p:cNvSpPr>
            <p:nvPr/>
          </p:nvSpPr>
          <p:spPr bwMode="auto">
            <a:xfrm>
              <a:off x="4584700" y="3470275"/>
              <a:ext cx="41275" cy="82550"/>
            </a:xfrm>
            <a:custGeom>
              <a:avLst/>
              <a:gdLst>
                <a:gd name="T0" fmla="*/ 26988 w 26"/>
                <a:gd name="T1" fmla="*/ 0 h 52"/>
                <a:gd name="T2" fmla="*/ 0 w 26"/>
                <a:gd name="T3" fmla="*/ 30163 h 52"/>
                <a:gd name="T4" fmla="*/ 17463 w 26"/>
                <a:gd name="T5" fmla="*/ 82550 h 52"/>
                <a:gd name="T6" fmla="*/ 41275 w 26"/>
                <a:gd name="T7" fmla="*/ 11113 h 52"/>
                <a:gd name="T8" fmla="*/ 26988 w 26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52">
                  <a:moveTo>
                    <a:pt x="17" y="0"/>
                  </a:moveTo>
                  <a:lnTo>
                    <a:pt x="0" y="19"/>
                  </a:lnTo>
                  <a:lnTo>
                    <a:pt x="11" y="52"/>
                  </a:lnTo>
                  <a:lnTo>
                    <a:pt x="26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120"/>
            <p:cNvSpPr>
              <a:spLocks/>
            </p:cNvSpPr>
            <p:nvPr/>
          </p:nvSpPr>
          <p:spPr bwMode="auto">
            <a:xfrm>
              <a:off x="4565650" y="3557588"/>
              <a:ext cx="34925" cy="130175"/>
            </a:xfrm>
            <a:custGeom>
              <a:avLst/>
              <a:gdLst>
                <a:gd name="T0" fmla="*/ 9525 w 22"/>
                <a:gd name="T1" fmla="*/ 0 h 82"/>
                <a:gd name="T2" fmla="*/ 26988 w 22"/>
                <a:gd name="T3" fmla="*/ 0 h 82"/>
                <a:gd name="T4" fmla="*/ 34925 w 22"/>
                <a:gd name="T5" fmla="*/ 88900 h 82"/>
                <a:gd name="T6" fmla="*/ 19050 w 22"/>
                <a:gd name="T7" fmla="*/ 130175 h 82"/>
                <a:gd name="T8" fmla="*/ 0 w 22"/>
                <a:gd name="T9" fmla="*/ 88900 h 82"/>
                <a:gd name="T10" fmla="*/ 9525 w 22"/>
                <a:gd name="T11" fmla="*/ 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2">
                  <a:moveTo>
                    <a:pt x="6" y="0"/>
                  </a:moveTo>
                  <a:lnTo>
                    <a:pt x="17" y="0"/>
                  </a:lnTo>
                  <a:lnTo>
                    <a:pt x="22" y="56"/>
                  </a:lnTo>
                  <a:lnTo>
                    <a:pt x="12" y="82"/>
                  </a:lnTo>
                  <a:lnTo>
                    <a:pt x="0" y="5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121"/>
            <p:cNvSpPr>
              <a:spLocks/>
            </p:cNvSpPr>
            <p:nvPr/>
          </p:nvSpPr>
          <p:spPr bwMode="auto">
            <a:xfrm>
              <a:off x="4540250" y="3470275"/>
              <a:ext cx="44450" cy="68263"/>
            </a:xfrm>
            <a:custGeom>
              <a:avLst/>
              <a:gdLst>
                <a:gd name="T0" fmla="*/ 15875 w 28"/>
                <a:gd name="T1" fmla="*/ 0 h 43"/>
                <a:gd name="T2" fmla="*/ 44450 w 28"/>
                <a:gd name="T3" fmla="*/ 30163 h 43"/>
                <a:gd name="T4" fmla="*/ 23813 w 28"/>
                <a:gd name="T5" fmla="*/ 68263 h 43"/>
                <a:gd name="T6" fmla="*/ 0 w 28"/>
                <a:gd name="T7" fmla="*/ 11113 h 43"/>
                <a:gd name="T8" fmla="*/ 15875 w 2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43">
                  <a:moveTo>
                    <a:pt x="10" y="0"/>
                  </a:moveTo>
                  <a:lnTo>
                    <a:pt x="28" y="19"/>
                  </a:lnTo>
                  <a:lnTo>
                    <a:pt x="15" y="43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122"/>
            <p:cNvSpPr>
              <a:spLocks/>
            </p:cNvSpPr>
            <p:nvPr/>
          </p:nvSpPr>
          <p:spPr bwMode="auto">
            <a:xfrm>
              <a:off x="4508500" y="3481388"/>
              <a:ext cx="76200" cy="206375"/>
            </a:xfrm>
            <a:custGeom>
              <a:avLst/>
              <a:gdLst>
                <a:gd name="T0" fmla="*/ 31750 w 48"/>
                <a:gd name="T1" fmla="*/ 0 h 130"/>
                <a:gd name="T2" fmla="*/ 76200 w 48"/>
                <a:gd name="T3" fmla="*/ 206375 h 130"/>
                <a:gd name="T4" fmla="*/ 11113 w 48"/>
                <a:gd name="T5" fmla="*/ 84138 h 130"/>
                <a:gd name="T6" fmla="*/ 20638 w 48"/>
                <a:gd name="T7" fmla="*/ 68263 h 130"/>
                <a:gd name="T8" fmla="*/ 0 w 48"/>
                <a:gd name="T9" fmla="*/ 52388 h 130"/>
                <a:gd name="T10" fmla="*/ 20638 w 48"/>
                <a:gd name="T11" fmla="*/ 4763 h 130"/>
                <a:gd name="T12" fmla="*/ 31750 w 48"/>
                <a:gd name="T13" fmla="*/ 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130">
                  <a:moveTo>
                    <a:pt x="20" y="0"/>
                  </a:moveTo>
                  <a:lnTo>
                    <a:pt x="48" y="130"/>
                  </a:lnTo>
                  <a:lnTo>
                    <a:pt x="7" y="53"/>
                  </a:lnTo>
                  <a:lnTo>
                    <a:pt x="13" y="43"/>
                  </a:lnTo>
                  <a:lnTo>
                    <a:pt x="0" y="33"/>
                  </a:lnTo>
                  <a:lnTo>
                    <a:pt x="13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123"/>
            <p:cNvSpPr>
              <a:spLocks/>
            </p:cNvSpPr>
            <p:nvPr/>
          </p:nvSpPr>
          <p:spPr bwMode="auto">
            <a:xfrm>
              <a:off x="4584700" y="3479800"/>
              <a:ext cx="80963" cy="207963"/>
            </a:xfrm>
            <a:custGeom>
              <a:avLst/>
              <a:gdLst>
                <a:gd name="T0" fmla="*/ 44450 w 51"/>
                <a:gd name="T1" fmla="*/ 0 h 131"/>
                <a:gd name="T2" fmla="*/ 0 w 51"/>
                <a:gd name="T3" fmla="*/ 207963 h 131"/>
                <a:gd name="T4" fmla="*/ 71438 w 51"/>
                <a:gd name="T5" fmla="*/ 93663 h 131"/>
                <a:gd name="T6" fmla="*/ 60325 w 51"/>
                <a:gd name="T7" fmla="*/ 74613 h 131"/>
                <a:gd name="T8" fmla="*/ 80963 w 51"/>
                <a:gd name="T9" fmla="*/ 57150 h 131"/>
                <a:gd name="T10" fmla="*/ 58738 w 51"/>
                <a:gd name="T11" fmla="*/ 7938 h 131"/>
                <a:gd name="T12" fmla="*/ 44450 w 51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131">
                  <a:moveTo>
                    <a:pt x="28" y="0"/>
                  </a:moveTo>
                  <a:lnTo>
                    <a:pt x="0" y="131"/>
                  </a:lnTo>
                  <a:lnTo>
                    <a:pt x="45" y="59"/>
                  </a:lnTo>
                  <a:lnTo>
                    <a:pt x="38" y="47"/>
                  </a:lnTo>
                  <a:lnTo>
                    <a:pt x="51" y="36"/>
                  </a:lnTo>
                  <a:lnTo>
                    <a:pt x="37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124"/>
            <p:cNvSpPr>
              <a:spLocks/>
            </p:cNvSpPr>
            <p:nvPr/>
          </p:nvSpPr>
          <p:spPr bwMode="auto">
            <a:xfrm>
              <a:off x="4584700" y="3479800"/>
              <a:ext cx="73025" cy="207963"/>
            </a:xfrm>
            <a:custGeom>
              <a:avLst/>
              <a:gdLst>
                <a:gd name="T0" fmla="*/ 44450 w 46"/>
                <a:gd name="T1" fmla="*/ 0 h 131"/>
                <a:gd name="T2" fmla="*/ 0 w 46"/>
                <a:gd name="T3" fmla="*/ 207963 h 131"/>
                <a:gd name="T4" fmla="*/ 61913 w 46"/>
                <a:gd name="T5" fmla="*/ 85725 h 131"/>
                <a:gd name="T6" fmla="*/ 52388 w 46"/>
                <a:gd name="T7" fmla="*/ 69850 h 131"/>
                <a:gd name="T8" fmla="*/ 73025 w 46"/>
                <a:gd name="T9" fmla="*/ 53975 h 131"/>
                <a:gd name="T10" fmla="*/ 58738 w 46"/>
                <a:gd name="T11" fmla="*/ 7938 h 131"/>
                <a:gd name="T12" fmla="*/ 44450 w 46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131">
                  <a:moveTo>
                    <a:pt x="28" y="0"/>
                  </a:moveTo>
                  <a:lnTo>
                    <a:pt x="0" y="131"/>
                  </a:lnTo>
                  <a:lnTo>
                    <a:pt x="39" y="54"/>
                  </a:lnTo>
                  <a:lnTo>
                    <a:pt x="33" y="44"/>
                  </a:lnTo>
                  <a:lnTo>
                    <a:pt x="46" y="34"/>
                  </a:lnTo>
                  <a:lnTo>
                    <a:pt x="37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Freeform 125"/>
            <p:cNvSpPr>
              <a:spLocks/>
            </p:cNvSpPr>
            <p:nvPr/>
          </p:nvSpPr>
          <p:spPr bwMode="auto">
            <a:xfrm>
              <a:off x="4584700" y="3470275"/>
              <a:ext cx="41275" cy="68263"/>
            </a:xfrm>
            <a:custGeom>
              <a:avLst/>
              <a:gdLst>
                <a:gd name="T0" fmla="*/ 26988 w 26"/>
                <a:gd name="T1" fmla="*/ 0 h 43"/>
                <a:gd name="T2" fmla="*/ 0 w 26"/>
                <a:gd name="T3" fmla="*/ 30163 h 43"/>
                <a:gd name="T4" fmla="*/ 17463 w 26"/>
                <a:gd name="T5" fmla="*/ 68263 h 43"/>
                <a:gd name="T6" fmla="*/ 41275 w 26"/>
                <a:gd name="T7" fmla="*/ 11113 h 43"/>
                <a:gd name="T8" fmla="*/ 26988 w 26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43">
                  <a:moveTo>
                    <a:pt x="17" y="0"/>
                  </a:moveTo>
                  <a:lnTo>
                    <a:pt x="0" y="19"/>
                  </a:lnTo>
                  <a:lnTo>
                    <a:pt x="11" y="43"/>
                  </a:lnTo>
                  <a:lnTo>
                    <a:pt x="26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126"/>
            <p:cNvSpPr>
              <a:spLocks/>
            </p:cNvSpPr>
            <p:nvPr/>
          </p:nvSpPr>
          <p:spPr bwMode="auto">
            <a:xfrm>
              <a:off x="4570413" y="3536950"/>
              <a:ext cx="25400" cy="22225"/>
            </a:xfrm>
            <a:custGeom>
              <a:avLst/>
              <a:gdLst>
                <a:gd name="T0" fmla="*/ 5080 w 15"/>
                <a:gd name="T1" fmla="*/ 0 h 13"/>
                <a:gd name="T2" fmla="*/ 22013 w 15"/>
                <a:gd name="T3" fmla="*/ 0 h 13"/>
                <a:gd name="T4" fmla="*/ 22013 w 15"/>
                <a:gd name="T5" fmla="*/ 22225 h 13"/>
                <a:gd name="T6" fmla="*/ 5080 w 15"/>
                <a:gd name="T7" fmla="*/ 22225 h 13"/>
                <a:gd name="T8" fmla="*/ 5080 w 15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">
                  <a:moveTo>
                    <a:pt x="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5"/>
                    <a:pt x="15" y="9"/>
                    <a:pt x="1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9"/>
                    <a:pt x="0" y="5"/>
                    <a:pt x="3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127"/>
            <p:cNvSpPr>
              <a:spLocks/>
            </p:cNvSpPr>
            <p:nvPr/>
          </p:nvSpPr>
          <p:spPr bwMode="auto">
            <a:xfrm>
              <a:off x="4579938" y="3686175"/>
              <a:ext cx="7938" cy="60325"/>
            </a:xfrm>
            <a:custGeom>
              <a:avLst/>
              <a:gdLst>
                <a:gd name="T0" fmla="*/ 0 w 4"/>
                <a:gd name="T1" fmla="*/ 60325 h 35"/>
                <a:gd name="T2" fmla="*/ 3969 w 4"/>
                <a:gd name="T3" fmla="*/ 0 h 35"/>
                <a:gd name="T4" fmla="*/ 7938 w 4"/>
                <a:gd name="T5" fmla="*/ 60325 h 35"/>
                <a:gd name="T6" fmla="*/ 0 w 4"/>
                <a:gd name="T7" fmla="*/ 60325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5">
                  <a:moveTo>
                    <a:pt x="0" y="35"/>
                  </a:moveTo>
                  <a:cubicBezTo>
                    <a:pt x="0" y="26"/>
                    <a:pt x="1" y="16"/>
                    <a:pt x="2" y="0"/>
                  </a:cubicBezTo>
                  <a:cubicBezTo>
                    <a:pt x="3" y="16"/>
                    <a:pt x="4" y="26"/>
                    <a:pt x="4" y="35"/>
                  </a:cubicBezTo>
                  <a:cubicBezTo>
                    <a:pt x="3" y="35"/>
                    <a:pt x="2" y="35"/>
                    <a:pt x="0" y="35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128"/>
            <p:cNvSpPr>
              <a:spLocks/>
            </p:cNvSpPr>
            <p:nvPr/>
          </p:nvSpPr>
          <p:spPr bwMode="auto">
            <a:xfrm>
              <a:off x="4524375" y="3470275"/>
              <a:ext cx="119063" cy="215900"/>
            </a:xfrm>
            <a:custGeom>
              <a:avLst/>
              <a:gdLst>
                <a:gd name="T0" fmla="*/ 0 w 75"/>
                <a:gd name="T1" fmla="*/ 15875 h 136"/>
                <a:gd name="T2" fmla="*/ 6350 w 75"/>
                <a:gd name="T3" fmla="*/ 79375 h 136"/>
                <a:gd name="T4" fmla="*/ 60325 w 75"/>
                <a:gd name="T5" fmla="*/ 215900 h 136"/>
                <a:gd name="T6" fmla="*/ 112713 w 75"/>
                <a:gd name="T7" fmla="*/ 79375 h 136"/>
                <a:gd name="T8" fmla="*/ 119063 w 75"/>
                <a:gd name="T9" fmla="*/ 15875 h 136"/>
                <a:gd name="T10" fmla="*/ 93663 w 75"/>
                <a:gd name="T11" fmla="*/ 0 h 136"/>
                <a:gd name="T12" fmla="*/ 25400 w 75"/>
                <a:gd name="T13" fmla="*/ 0 h 136"/>
                <a:gd name="T14" fmla="*/ 0 w 75"/>
                <a:gd name="T15" fmla="*/ 15875 h 1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136">
                  <a:moveTo>
                    <a:pt x="0" y="10"/>
                  </a:moveTo>
                  <a:lnTo>
                    <a:pt x="4" y="50"/>
                  </a:lnTo>
                  <a:lnTo>
                    <a:pt x="38" y="136"/>
                  </a:lnTo>
                  <a:lnTo>
                    <a:pt x="71" y="50"/>
                  </a:lnTo>
                  <a:lnTo>
                    <a:pt x="75" y="10"/>
                  </a:lnTo>
                  <a:lnTo>
                    <a:pt x="59" y="0"/>
                  </a:lnTo>
                  <a:lnTo>
                    <a:pt x="16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Rectangle 129"/>
            <p:cNvSpPr>
              <a:spLocks noChangeArrowheads="1"/>
            </p:cNvSpPr>
            <p:nvPr/>
          </p:nvSpPr>
          <p:spPr bwMode="auto">
            <a:xfrm>
              <a:off x="4549775" y="3448050"/>
              <a:ext cx="68263" cy="55563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34" name="Freeform 130"/>
            <p:cNvSpPr>
              <a:spLocks/>
            </p:cNvSpPr>
            <p:nvPr/>
          </p:nvSpPr>
          <p:spPr bwMode="auto">
            <a:xfrm>
              <a:off x="4500563" y="3275013"/>
              <a:ext cx="166688" cy="206375"/>
            </a:xfrm>
            <a:custGeom>
              <a:avLst/>
              <a:gdLst>
                <a:gd name="T0" fmla="*/ 83344 w 98"/>
                <a:gd name="T1" fmla="*/ 206375 h 121"/>
                <a:gd name="T2" fmla="*/ 147978 w 98"/>
                <a:gd name="T3" fmla="*/ 138152 h 121"/>
                <a:gd name="T4" fmla="*/ 151380 w 98"/>
                <a:gd name="T5" fmla="*/ 138152 h 121"/>
                <a:gd name="T6" fmla="*/ 164987 w 98"/>
                <a:gd name="T7" fmla="*/ 115979 h 121"/>
                <a:gd name="T8" fmla="*/ 158184 w 98"/>
                <a:gd name="T9" fmla="*/ 90396 h 121"/>
                <a:gd name="T10" fmla="*/ 158184 w 98"/>
                <a:gd name="T11" fmla="*/ 90396 h 121"/>
                <a:gd name="T12" fmla="*/ 83344 w 98"/>
                <a:gd name="T13" fmla="*/ 0 h 121"/>
                <a:gd name="T14" fmla="*/ 8504 w 98"/>
                <a:gd name="T15" fmla="*/ 90396 h 121"/>
                <a:gd name="T16" fmla="*/ 6804 w 98"/>
                <a:gd name="T17" fmla="*/ 90396 h 121"/>
                <a:gd name="T18" fmla="*/ 1701 w 98"/>
                <a:gd name="T19" fmla="*/ 115979 h 121"/>
                <a:gd name="T20" fmla="*/ 15308 w 98"/>
                <a:gd name="T21" fmla="*/ 138152 h 121"/>
                <a:gd name="T22" fmla="*/ 18710 w 98"/>
                <a:gd name="T23" fmla="*/ 136446 h 121"/>
                <a:gd name="T24" fmla="*/ 83344 w 98"/>
                <a:gd name="T25" fmla="*/ 20637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8" h="121">
                  <a:moveTo>
                    <a:pt x="49" y="121"/>
                  </a:moveTo>
                  <a:cubicBezTo>
                    <a:pt x="65" y="121"/>
                    <a:pt x="80" y="103"/>
                    <a:pt x="87" y="81"/>
                  </a:cubicBezTo>
                  <a:cubicBezTo>
                    <a:pt x="88" y="81"/>
                    <a:pt x="88" y="81"/>
                    <a:pt x="89" y="81"/>
                  </a:cubicBezTo>
                  <a:cubicBezTo>
                    <a:pt x="92" y="82"/>
                    <a:pt x="95" y="76"/>
                    <a:pt x="97" y="68"/>
                  </a:cubicBezTo>
                  <a:cubicBezTo>
                    <a:pt x="98" y="60"/>
                    <a:pt x="97" y="54"/>
                    <a:pt x="93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4" y="26"/>
                    <a:pt x="83" y="0"/>
                    <a:pt x="49" y="0"/>
                  </a:cubicBezTo>
                  <a:cubicBezTo>
                    <a:pt x="15" y="0"/>
                    <a:pt x="4" y="26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ubicBezTo>
                    <a:pt x="1" y="54"/>
                    <a:pt x="0" y="60"/>
                    <a:pt x="1" y="68"/>
                  </a:cubicBezTo>
                  <a:cubicBezTo>
                    <a:pt x="2" y="76"/>
                    <a:pt x="6" y="82"/>
                    <a:pt x="9" y="81"/>
                  </a:cubicBezTo>
                  <a:cubicBezTo>
                    <a:pt x="10" y="81"/>
                    <a:pt x="10" y="81"/>
                    <a:pt x="11" y="80"/>
                  </a:cubicBezTo>
                  <a:cubicBezTo>
                    <a:pt x="18" y="103"/>
                    <a:pt x="33" y="121"/>
                    <a:pt x="49" y="12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5" name="Freeform 131"/>
            <p:cNvSpPr>
              <a:spLocks/>
            </p:cNvSpPr>
            <p:nvPr/>
          </p:nvSpPr>
          <p:spPr bwMode="auto">
            <a:xfrm>
              <a:off x="4572000" y="3500438"/>
              <a:ext cx="23813" cy="36513"/>
            </a:xfrm>
            <a:custGeom>
              <a:avLst/>
              <a:gdLst>
                <a:gd name="T0" fmla="*/ 20411 w 14"/>
                <a:gd name="T1" fmla="*/ 36513 h 22"/>
                <a:gd name="T2" fmla="*/ 23813 w 14"/>
                <a:gd name="T3" fmla="*/ 29874 h 22"/>
                <a:gd name="T4" fmla="*/ 11907 w 14"/>
                <a:gd name="T5" fmla="*/ 0 h 22"/>
                <a:gd name="T6" fmla="*/ 0 w 14"/>
                <a:gd name="T7" fmla="*/ 28215 h 22"/>
                <a:gd name="T8" fmla="*/ 3402 w 14"/>
                <a:gd name="T9" fmla="*/ 36513 h 22"/>
                <a:gd name="T10" fmla="*/ 20411 w 14"/>
                <a:gd name="T11" fmla="*/ 36513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22">
                  <a:moveTo>
                    <a:pt x="12" y="2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5" y="22"/>
                    <a:pt x="9" y="22"/>
                    <a:pt x="12" y="22"/>
                  </a:cubicBezTo>
                  <a:close/>
                </a:path>
              </a:pathLst>
            </a:custGeom>
            <a:solidFill>
              <a:srgbClr val="133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6" name="Freeform 132"/>
            <p:cNvSpPr>
              <a:spLocks/>
            </p:cNvSpPr>
            <p:nvPr/>
          </p:nvSpPr>
          <p:spPr bwMode="auto">
            <a:xfrm>
              <a:off x="4532313" y="3481388"/>
              <a:ext cx="52388" cy="69850"/>
            </a:xfrm>
            <a:custGeom>
              <a:avLst/>
              <a:gdLst>
                <a:gd name="T0" fmla="*/ 17463 w 33"/>
                <a:gd name="T1" fmla="*/ 0 h 44"/>
                <a:gd name="T2" fmla="*/ 52388 w 33"/>
                <a:gd name="T3" fmla="*/ 19050 h 44"/>
                <a:gd name="T4" fmla="*/ 33338 w 33"/>
                <a:gd name="T5" fmla="*/ 69850 h 44"/>
                <a:gd name="T6" fmla="*/ 0 w 33"/>
                <a:gd name="T7" fmla="*/ 0 h 44"/>
                <a:gd name="T8" fmla="*/ 17463 w 33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4">
                  <a:moveTo>
                    <a:pt x="11" y="0"/>
                  </a:moveTo>
                  <a:lnTo>
                    <a:pt x="33" y="12"/>
                  </a:lnTo>
                  <a:lnTo>
                    <a:pt x="21" y="44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7" name="Freeform 133"/>
            <p:cNvSpPr>
              <a:spLocks/>
            </p:cNvSpPr>
            <p:nvPr/>
          </p:nvSpPr>
          <p:spPr bwMode="auto">
            <a:xfrm>
              <a:off x="4502150" y="3484563"/>
              <a:ext cx="82550" cy="206375"/>
            </a:xfrm>
            <a:custGeom>
              <a:avLst/>
              <a:gdLst>
                <a:gd name="T0" fmla="*/ 23813 w 52"/>
                <a:gd name="T1" fmla="*/ 0 h 130"/>
                <a:gd name="T2" fmla="*/ 82550 w 52"/>
                <a:gd name="T3" fmla="*/ 206375 h 130"/>
                <a:gd name="T4" fmla="*/ 9525 w 52"/>
                <a:gd name="T5" fmla="*/ 88900 h 130"/>
                <a:gd name="T6" fmla="*/ 20638 w 52"/>
                <a:gd name="T7" fmla="*/ 68263 h 130"/>
                <a:gd name="T8" fmla="*/ 0 w 52"/>
                <a:gd name="T9" fmla="*/ 52388 h 130"/>
                <a:gd name="T10" fmla="*/ 17463 w 52"/>
                <a:gd name="T11" fmla="*/ 1588 h 130"/>
                <a:gd name="T12" fmla="*/ 23813 w 52"/>
                <a:gd name="T13" fmla="*/ 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130">
                  <a:moveTo>
                    <a:pt x="15" y="0"/>
                  </a:moveTo>
                  <a:lnTo>
                    <a:pt x="52" y="130"/>
                  </a:lnTo>
                  <a:lnTo>
                    <a:pt x="6" y="56"/>
                  </a:lnTo>
                  <a:lnTo>
                    <a:pt x="13" y="43"/>
                  </a:lnTo>
                  <a:lnTo>
                    <a:pt x="0" y="33"/>
                  </a:lnTo>
                  <a:lnTo>
                    <a:pt x="11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133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8" name="Freeform 134"/>
            <p:cNvSpPr>
              <a:spLocks/>
            </p:cNvSpPr>
            <p:nvPr/>
          </p:nvSpPr>
          <p:spPr bwMode="auto">
            <a:xfrm>
              <a:off x="4584700" y="3481388"/>
              <a:ext cx="50800" cy="69850"/>
            </a:xfrm>
            <a:custGeom>
              <a:avLst/>
              <a:gdLst>
                <a:gd name="T0" fmla="*/ 33338 w 32"/>
                <a:gd name="T1" fmla="*/ 0 h 44"/>
                <a:gd name="T2" fmla="*/ 0 w 32"/>
                <a:gd name="T3" fmla="*/ 19050 h 44"/>
                <a:gd name="T4" fmla="*/ 17463 w 32"/>
                <a:gd name="T5" fmla="*/ 69850 h 44"/>
                <a:gd name="T6" fmla="*/ 50800 w 32"/>
                <a:gd name="T7" fmla="*/ 0 h 44"/>
                <a:gd name="T8" fmla="*/ 33338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1" y="0"/>
                  </a:moveTo>
                  <a:lnTo>
                    <a:pt x="0" y="12"/>
                  </a:lnTo>
                  <a:lnTo>
                    <a:pt x="11" y="44"/>
                  </a:lnTo>
                  <a:lnTo>
                    <a:pt x="32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39" name="Freeform 135"/>
            <p:cNvSpPr>
              <a:spLocks/>
            </p:cNvSpPr>
            <p:nvPr/>
          </p:nvSpPr>
          <p:spPr bwMode="auto">
            <a:xfrm>
              <a:off x="4532313" y="3470275"/>
              <a:ext cx="52388" cy="68263"/>
            </a:xfrm>
            <a:custGeom>
              <a:avLst/>
              <a:gdLst>
                <a:gd name="T0" fmla="*/ 17463 w 33"/>
                <a:gd name="T1" fmla="*/ 0 h 43"/>
                <a:gd name="T2" fmla="*/ 52388 w 33"/>
                <a:gd name="T3" fmla="*/ 30163 h 43"/>
                <a:gd name="T4" fmla="*/ 31750 w 33"/>
                <a:gd name="T5" fmla="*/ 68263 h 43"/>
                <a:gd name="T6" fmla="*/ 0 w 33"/>
                <a:gd name="T7" fmla="*/ 11113 h 43"/>
                <a:gd name="T8" fmla="*/ 17463 w 33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3">
                  <a:moveTo>
                    <a:pt x="11" y="0"/>
                  </a:moveTo>
                  <a:lnTo>
                    <a:pt x="33" y="19"/>
                  </a:lnTo>
                  <a:lnTo>
                    <a:pt x="20" y="43"/>
                  </a:lnTo>
                  <a:lnTo>
                    <a:pt x="0" y="7"/>
                  </a:lnTo>
                  <a:lnTo>
                    <a:pt x="11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0" name="Freeform 136"/>
            <p:cNvSpPr>
              <a:spLocks/>
            </p:cNvSpPr>
            <p:nvPr/>
          </p:nvSpPr>
          <p:spPr bwMode="auto">
            <a:xfrm>
              <a:off x="4510088" y="3481388"/>
              <a:ext cx="74613" cy="204788"/>
            </a:xfrm>
            <a:custGeom>
              <a:avLst/>
              <a:gdLst>
                <a:gd name="T0" fmla="*/ 22225 w 47"/>
                <a:gd name="T1" fmla="*/ 0 h 129"/>
                <a:gd name="T2" fmla="*/ 74613 w 47"/>
                <a:gd name="T3" fmla="*/ 204788 h 129"/>
                <a:gd name="T4" fmla="*/ 9525 w 47"/>
                <a:gd name="T5" fmla="*/ 80963 h 129"/>
                <a:gd name="T6" fmla="*/ 20638 w 47"/>
                <a:gd name="T7" fmla="*/ 68263 h 129"/>
                <a:gd name="T8" fmla="*/ 0 w 47"/>
                <a:gd name="T9" fmla="*/ 50800 h 129"/>
                <a:gd name="T10" fmla="*/ 14288 w 47"/>
                <a:gd name="T11" fmla="*/ 3175 h 129"/>
                <a:gd name="T12" fmla="*/ 22225 w 47"/>
                <a:gd name="T13" fmla="*/ 0 h 1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29">
                  <a:moveTo>
                    <a:pt x="14" y="0"/>
                  </a:moveTo>
                  <a:lnTo>
                    <a:pt x="47" y="129"/>
                  </a:lnTo>
                  <a:lnTo>
                    <a:pt x="6" y="51"/>
                  </a:lnTo>
                  <a:lnTo>
                    <a:pt x="13" y="43"/>
                  </a:lnTo>
                  <a:lnTo>
                    <a:pt x="0" y="32"/>
                  </a:lnTo>
                  <a:lnTo>
                    <a:pt x="9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1" name="Freeform 137"/>
            <p:cNvSpPr>
              <a:spLocks/>
            </p:cNvSpPr>
            <p:nvPr/>
          </p:nvSpPr>
          <p:spPr bwMode="auto">
            <a:xfrm>
              <a:off x="4584700" y="3481388"/>
              <a:ext cx="80963" cy="209550"/>
            </a:xfrm>
            <a:custGeom>
              <a:avLst/>
              <a:gdLst>
                <a:gd name="T0" fmla="*/ 55563 w 51"/>
                <a:gd name="T1" fmla="*/ 0 h 132"/>
                <a:gd name="T2" fmla="*/ 0 w 51"/>
                <a:gd name="T3" fmla="*/ 209550 h 132"/>
                <a:gd name="T4" fmla="*/ 71438 w 51"/>
                <a:gd name="T5" fmla="*/ 92075 h 132"/>
                <a:gd name="T6" fmla="*/ 60325 w 51"/>
                <a:gd name="T7" fmla="*/ 71438 h 132"/>
                <a:gd name="T8" fmla="*/ 80963 w 51"/>
                <a:gd name="T9" fmla="*/ 55563 h 132"/>
                <a:gd name="T10" fmla="*/ 68263 w 51"/>
                <a:gd name="T11" fmla="*/ 4763 h 132"/>
                <a:gd name="T12" fmla="*/ 55563 w 51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132">
                  <a:moveTo>
                    <a:pt x="35" y="0"/>
                  </a:moveTo>
                  <a:lnTo>
                    <a:pt x="0" y="132"/>
                  </a:lnTo>
                  <a:lnTo>
                    <a:pt x="45" y="58"/>
                  </a:lnTo>
                  <a:lnTo>
                    <a:pt x="38" y="45"/>
                  </a:lnTo>
                  <a:lnTo>
                    <a:pt x="51" y="35"/>
                  </a:lnTo>
                  <a:lnTo>
                    <a:pt x="43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33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138"/>
            <p:cNvSpPr>
              <a:spLocks/>
            </p:cNvSpPr>
            <p:nvPr/>
          </p:nvSpPr>
          <p:spPr bwMode="auto">
            <a:xfrm>
              <a:off x="4584700" y="3481388"/>
              <a:ext cx="73025" cy="204788"/>
            </a:xfrm>
            <a:custGeom>
              <a:avLst/>
              <a:gdLst>
                <a:gd name="T0" fmla="*/ 52388 w 46"/>
                <a:gd name="T1" fmla="*/ 0 h 129"/>
                <a:gd name="T2" fmla="*/ 0 w 46"/>
                <a:gd name="T3" fmla="*/ 204788 h 129"/>
                <a:gd name="T4" fmla="*/ 63500 w 46"/>
                <a:gd name="T5" fmla="*/ 80963 h 129"/>
                <a:gd name="T6" fmla="*/ 52388 w 46"/>
                <a:gd name="T7" fmla="*/ 68263 h 129"/>
                <a:gd name="T8" fmla="*/ 73025 w 46"/>
                <a:gd name="T9" fmla="*/ 50800 h 129"/>
                <a:gd name="T10" fmla="*/ 61913 w 46"/>
                <a:gd name="T11" fmla="*/ 3175 h 129"/>
                <a:gd name="T12" fmla="*/ 52388 w 46"/>
                <a:gd name="T13" fmla="*/ 0 h 1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129">
                  <a:moveTo>
                    <a:pt x="33" y="0"/>
                  </a:moveTo>
                  <a:lnTo>
                    <a:pt x="0" y="129"/>
                  </a:lnTo>
                  <a:lnTo>
                    <a:pt x="40" y="51"/>
                  </a:lnTo>
                  <a:lnTo>
                    <a:pt x="33" y="43"/>
                  </a:lnTo>
                  <a:lnTo>
                    <a:pt x="46" y="32"/>
                  </a:lnTo>
                  <a:lnTo>
                    <a:pt x="39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43" name="Freeform 139"/>
            <p:cNvSpPr>
              <a:spLocks/>
            </p:cNvSpPr>
            <p:nvPr/>
          </p:nvSpPr>
          <p:spPr bwMode="auto">
            <a:xfrm>
              <a:off x="4584700" y="3470275"/>
              <a:ext cx="50800" cy="68263"/>
            </a:xfrm>
            <a:custGeom>
              <a:avLst/>
              <a:gdLst>
                <a:gd name="T0" fmla="*/ 33338 w 32"/>
                <a:gd name="T1" fmla="*/ 0 h 43"/>
                <a:gd name="T2" fmla="*/ 0 w 32"/>
                <a:gd name="T3" fmla="*/ 30163 h 43"/>
                <a:gd name="T4" fmla="*/ 19050 w 32"/>
                <a:gd name="T5" fmla="*/ 68263 h 43"/>
                <a:gd name="T6" fmla="*/ 50800 w 32"/>
                <a:gd name="T7" fmla="*/ 11113 h 43"/>
                <a:gd name="T8" fmla="*/ 33338 w 32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3">
                  <a:moveTo>
                    <a:pt x="21" y="0"/>
                  </a:moveTo>
                  <a:lnTo>
                    <a:pt x="0" y="19"/>
                  </a:lnTo>
                  <a:lnTo>
                    <a:pt x="12" y="43"/>
                  </a:lnTo>
                  <a:lnTo>
                    <a:pt x="32" y="7"/>
                  </a:lnTo>
                  <a:lnTo>
                    <a:pt x="21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140"/>
            <p:cNvSpPr>
              <a:spLocks/>
            </p:cNvSpPr>
            <p:nvPr/>
          </p:nvSpPr>
          <p:spPr bwMode="auto">
            <a:xfrm>
              <a:off x="4572000" y="3536950"/>
              <a:ext cx="25400" cy="20638"/>
            </a:xfrm>
            <a:custGeom>
              <a:avLst/>
              <a:gdLst>
                <a:gd name="T0" fmla="*/ 3387 w 15"/>
                <a:gd name="T1" fmla="*/ 0 h 12"/>
                <a:gd name="T2" fmla="*/ 20320 w 15"/>
                <a:gd name="T3" fmla="*/ 0 h 12"/>
                <a:gd name="T4" fmla="*/ 20320 w 15"/>
                <a:gd name="T5" fmla="*/ 20638 h 12"/>
                <a:gd name="T6" fmla="*/ 3387 w 15"/>
                <a:gd name="T7" fmla="*/ 20638 h 12"/>
                <a:gd name="T8" fmla="*/ 3387 w 1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2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5" y="4"/>
                    <a:pt x="14" y="8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0" y="4"/>
                    <a:pt x="2" y="0"/>
                  </a:cubicBezTo>
                  <a:close/>
                </a:path>
              </a:pathLst>
            </a:custGeom>
            <a:solidFill>
              <a:srgbClr val="133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141"/>
            <p:cNvSpPr>
              <a:spLocks/>
            </p:cNvSpPr>
            <p:nvPr/>
          </p:nvSpPr>
          <p:spPr bwMode="auto">
            <a:xfrm>
              <a:off x="4578350" y="3686175"/>
              <a:ext cx="11113" cy="60325"/>
            </a:xfrm>
            <a:custGeom>
              <a:avLst/>
              <a:gdLst>
                <a:gd name="T0" fmla="*/ 0 w 6"/>
                <a:gd name="T1" fmla="*/ 60325 h 35"/>
                <a:gd name="T2" fmla="*/ 11113 w 6"/>
                <a:gd name="T3" fmla="*/ 60325 h 35"/>
                <a:gd name="T4" fmla="*/ 5557 w 6"/>
                <a:gd name="T5" fmla="*/ 0 h 35"/>
                <a:gd name="T6" fmla="*/ 0 w 6"/>
                <a:gd name="T7" fmla="*/ 60325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0" y="35"/>
                  </a:moveTo>
                  <a:cubicBezTo>
                    <a:pt x="2" y="35"/>
                    <a:pt x="4" y="35"/>
                    <a:pt x="6" y="35"/>
                  </a:cubicBezTo>
                  <a:cubicBezTo>
                    <a:pt x="6" y="27"/>
                    <a:pt x="4" y="4"/>
                    <a:pt x="3" y="0"/>
                  </a:cubicBezTo>
                  <a:cubicBezTo>
                    <a:pt x="2" y="3"/>
                    <a:pt x="0" y="26"/>
                    <a:pt x="0" y="35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46" name="Freeform 142"/>
            <p:cNvSpPr>
              <a:spLocks/>
            </p:cNvSpPr>
            <p:nvPr/>
          </p:nvSpPr>
          <p:spPr bwMode="auto">
            <a:xfrm>
              <a:off x="4564063" y="3557588"/>
              <a:ext cx="46038" cy="211138"/>
            </a:xfrm>
            <a:custGeom>
              <a:avLst/>
              <a:gdLst>
                <a:gd name="T0" fmla="*/ 11113 w 29"/>
                <a:gd name="T1" fmla="*/ 0 h 133"/>
                <a:gd name="T2" fmla="*/ 28575 w 29"/>
                <a:gd name="T3" fmla="*/ 0 h 133"/>
                <a:gd name="T4" fmla="*/ 46038 w 29"/>
                <a:gd name="T5" fmla="*/ 211138 h 133"/>
                <a:gd name="T6" fmla="*/ 0 w 29"/>
                <a:gd name="T7" fmla="*/ 211138 h 133"/>
                <a:gd name="T8" fmla="*/ 11113 w 29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133">
                  <a:moveTo>
                    <a:pt x="7" y="0"/>
                  </a:moveTo>
                  <a:lnTo>
                    <a:pt x="18" y="0"/>
                  </a:lnTo>
                  <a:lnTo>
                    <a:pt x="29" y="133"/>
                  </a:lnTo>
                  <a:lnTo>
                    <a:pt x="0" y="133"/>
                  </a:lnTo>
                  <a:lnTo>
                    <a:pt x="7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Freeform 143"/>
            <p:cNvSpPr>
              <a:spLocks/>
            </p:cNvSpPr>
            <p:nvPr/>
          </p:nvSpPr>
          <p:spPr bwMode="auto">
            <a:xfrm>
              <a:off x="4278313" y="3732213"/>
              <a:ext cx="604838" cy="71438"/>
            </a:xfrm>
            <a:custGeom>
              <a:avLst/>
              <a:gdLst>
                <a:gd name="T0" fmla="*/ 35880 w 354"/>
                <a:gd name="T1" fmla="*/ 0 h 42"/>
                <a:gd name="T2" fmla="*/ 568958 w 354"/>
                <a:gd name="T3" fmla="*/ 0 h 42"/>
                <a:gd name="T4" fmla="*/ 604838 w 354"/>
                <a:gd name="T5" fmla="*/ 35719 h 42"/>
                <a:gd name="T6" fmla="*/ 604838 w 354"/>
                <a:gd name="T7" fmla="*/ 35719 h 42"/>
                <a:gd name="T8" fmla="*/ 568958 w 354"/>
                <a:gd name="T9" fmla="*/ 71438 h 42"/>
                <a:gd name="T10" fmla="*/ 35880 w 354"/>
                <a:gd name="T11" fmla="*/ 71438 h 42"/>
                <a:gd name="T12" fmla="*/ 0 w 354"/>
                <a:gd name="T13" fmla="*/ 35719 h 42"/>
                <a:gd name="T14" fmla="*/ 0 w 354"/>
                <a:gd name="T15" fmla="*/ 35719 h 42"/>
                <a:gd name="T16" fmla="*/ 35880 w 354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4" h="42">
                  <a:moveTo>
                    <a:pt x="21" y="0"/>
                  </a:moveTo>
                  <a:cubicBezTo>
                    <a:pt x="333" y="0"/>
                    <a:pt x="333" y="0"/>
                    <a:pt x="333" y="0"/>
                  </a:cubicBezTo>
                  <a:cubicBezTo>
                    <a:pt x="345" y="0"/>
                    <a:pt x="354" y="9"/>
                    <a:pt x="354" y="21"/>
                  </a:cubicBezTo>
                  <a:cubicBezTo>
                    <a:pt x="354" y="21"/>
                    <a:pt x="354" y="21"/>
                    <a:pt x="354" y="21"/>
                  </a:cubicBezTo>
                  <a:cubicBezTo>
                    <a:pt x="354" y="33"/>
                    <a:pt x="345" y="42"/>
                    <a:pt x="333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9" y="42"/>
                    <a:pt x="0" y="3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Freeform 144"/>
            <p:cNvSpPr>
              <a:spLocks/>
            </p:cNvSpPr>
            <p:nvPr/>
          </p:nvSpPr>
          <p:spPr bwMode="auto">
            <a:xfrm>
              <a:off x="3938588" y="3849688"/>
              <a:ext cx="403225" cy="98425"/>
            </a:xfrm>
            <a:custGeom>
              <a:avLst/>
              <a:gdLst>
                <a:gd name="T0" fmla="*/ 17086 w 236"/>
                <a:gd name="T1" fmla="*/ 0 h 57"/>
                <a:gd name="T2" fmla="*/ 333173 w 236"/>
                <a:gd name="T3" fmla="*/ 0 h 57"/>
                <a:gd name="T4" fmla="*/ 333173 w 236"/>
                <a:gd name="T5" fmla="*/ 98425 h 57"/>
                <a:gd name="T6" fmla="*/ 93972 w 236"/>
                <a:gd name="T7" fmla="*/ 98425 h 57"/>
                <a:gd name="T8" fmla="*/ 17086 w 236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6" h="57">
                  <a:moveTo>
                    <a:pt x="10" y="0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236" y="0"/>
                    <a:pt x="231" y="57"/>
                    <a:pt x="19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8" y="57"/>
                    <a:pt x="0" y="27"/>
                    <a:pt x="10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Freeform 145"/>
            <p:cNvSpPr>
              <a:spLocks/>
            </p:cNvSpPr>
            <p:nvPr/>
          </p:nvSpPr>
          <p:spPr bwMode="auto">
            <a:xfrm>
              <a:off x="4037013" y="3462338"/>
              <a:ext cx="82550" cy="119063"/>
            </a:xfrm>
            <a:custGeom>
              <a:avLst/>
              <a:gdLst>
                <a:gd name="T0" fmla="*/ 23813 w 52"/>
                <a:gd name="T1" fmla="*/ 0 h 75"/>
                <a:gd name="T2" fmla="*/ 82550 w 52"/>
                <a:gd name="T3" fmla="*/ 17463 h 75"/>
                <a:gd name="T4" fmla="*/ 66675 w 52"/>
                <a:gd name="T5" fmla="*/ 119063 h 75"/>
                <a:gd name="T6" fmla="*/ 0 w 52"/>
                <a:gd name="T7" fmla="*/ 100013 h 75"/>
                <a:gd name="T8" fmla="*/ 23813 w 5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5">
                  <a:moveTo>
                    <a:pt x="15" y="0"/>
                  </a:moveTo>
                  <a:lnTo>
                    <a:pt x="52" y="11"/>
                  </a:lnTo>
                  <a:lnTo>
                    <a:pt x="42" y="75"/>
                  </a:lnTo>
                  <a:lnTo>
                    <a:pt x="0" y="6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Freeform 146"/>
            <p:cNvSpPr>
              <a:spLocks/>
            </p:cNvSpPr>
            <p:nvPr/>
          </p:nvSpPr>
          <p:spPr bwMode="auto">
            <a:xfrm>
              <a:off x="3989388" y="3259138"/>
              <a:ext cx="207963" cy="247650"/>
            </a:xfrm>
            <a:custGeom>
              <a:avLst/>
              <a:gdLst>
                <a:gd name="T0" fmla="*/ 148301 w 122"/>
                <a:gd name="T1" fmla="*/ 237402 h 145"/>
                <a:gd name="T2" fmla="*/ 75003 w 122"/>
                <a:gd name="T3" fmla="*/ 39282 h 145"/>
                <a:gd name="T4" fmla="*/ 49434 w 122"/>
                <a:gd name="T5" fmla="*/ 203244 h 145"/>
                <a:gd name="T6" fmla="*/ 148301 w 122"/>
                <a:gd name="T7" fmla="*/ 237402 h 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" h="145">
                  <a:moveTo>
                    <a:pt x="87" y="139"/>
                  </a:moveTo>
                  <a:cubicBezTo>
                    <a:pt x="122" y="128"/>
                    <a:pt x="119" y="0"/>
                    <a:pt x="44" y="23"/>
                  </a:cubicBezTo>
                  <a:cubicBezTo>
                    <a:pt x="0" y="36"/>
                    <a:pt x="5" y="89"/>
                    <a:pt x="29" y="119"/>
                  </a:cubicBezTo>
                  <a:cubicBezTo>
                    <a:pt x="44" y="137"/>
                    <a:pt x="70" y="145"/>
                    <a:pt x="87" y="139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1" name="Freeform 147"/>
            <p:cNvSpPr>
              <a:spLocks/>
            </p:cNvSpPr>
            <p:nvPr/>
          </p:nvSpPr>
          <p:spPr bwMode="auto">
            <a:xfrm>
              <a:off x="4037013" y="3297238"/>
              <a:ext cx="127000" cy="104775"/>
            </a:xfrm>
            <a:custGeom>
              <a:avLst/>
              <a:gdLst>
                <a:gd name="T0" fmla="*/ 127000 w 74"/>
                <a:gd name="T1" fmla="*/ 55767 h 62"/>
                <a:gd name="T2" fmla="*/ 27459 w 74"/>
                <a:gd name="T3" fmla="*/ 103085 h 62"/>
                <a:gd name="T4" fmla="*/ 127000 w 74"/>
                <a:gd name="T5" fmla="*/ 55767 h 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" h="62">
                  <a:moveTo>
                    <a:pt x="74" y="33"/>
                  </a:moveTo>
                  <a:cubicBezTo>
                    <a:pt x="70" y="42"/>
                    <a:pt x="32" y="60"/>
                    <a:pt x="16" y="61"/>
                  </a:cubicBezTo>
                  <a:cubicBezTo>
                    <a:pt x="0" y="62"/>
                    <a:pt x="15" y="0"/>
                    <a:pt x="74" y="3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Freeform 148"/>
            <p:cNvSpPr>
              <a:spLocks/>
            </p:cNvSpPr>
            <p:nvPr/>
          </p:nvSpPr>
          <p:spPr bwMode="auto">
            <a:xfrm>
              <a:off x="4040188" y="3395663"/>
              <a:ext cx="34925" cy="57150"/>
            </a:xfrm>
            <a:custGeom>
              <a:avLst/>
              <a:gdLst>
                <a:gd name="T0" fmla="*/ 13970 w 20"/>
                <a:gd name="T1" fmla="*/ 0 h 33"/>
                <a:gd name="T2" fmla="*/ 33179 w 20"/>
                <a:gd name="T3" fmla="*/ 25977 h 33"/>
                <a:gd name="T4" fmla="*/ 20955 w 20"/>
                <a:gd name="T5" fmla="*/ 55418 h 33"/>
                <a:gd name="T6" fmla="*/ 1746 w 20"/>
                <a:gd name="T7" fmla="*/ 29441 h 33"/>
                <a:gd name="T8" fmla="*/ 13970 w 20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33">
                  <a:moveTo>
                    <a:pt x="8" y="0"/>
                  </a:moveTo>
                  <a:cubicBezTo>
                    <a:pt x="13" y="0"/>
                    <a:pt x="18" y="7"/>
                    <a:pt x="19" y="15"/>
                  </a:cubicBezTo>
                  <a:cubicBezTo>
                    <a:pt x="20" y="24"/>
                    <a:pt x="17" y="32"/>
                    <a:pt x="12" y="32"/>
                  </a:cubicBezTo>
                  <a:cubicBezTo>
                    <a:pt x="7" y="33"/>
                    <a:pt x="2" y="26"/>
                    <a:pt x="1" y="17"/>
                  </a:cubicBezTo>
                  <a:cubicBezTo>
                    <a:pt x="0" y="9"/>
                    <a:pt x="3" y="1"/>
                    <a:pt x="8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3" name="Freeform 149"/>
            <p:cNvSpPr>
              <a:spLocks/>
            </p:cNvSpPr>
            <p:nvPr/>
          </p:nvSpPr>
          <p:spPr bwMode="auto">
            <a:xfrm>
              <a:off x="3944938" y="3511550"/>
              <a:ext cx="166688" cy="381000"/>
            </a:xfrm>
            <a:custGeom>
              <a:avLst/>
              <a:gdLst>
                <a:gd name="T0" fmla="*/ 166688 w 97"/>
                <a:gd name="T1" fmla="*/ 73466 h 223"/>
                <a:gd name="T2" fmla="*/ 147785 w 97"/>
                <a:gd name="T3" fmla="*/ 338287 h 223"/>
                <a:gd name="T4" fmla="*/ 3437 w 97"/>
                <a:gd name="T5" fmla="*/ 381000 h 223"/>
                <a:gd name="T6" fmla="*/ 91077 w 97"/>
                <a:gd name="T7" fmla="*/ 0 h 223"/>
                <a:gd name="T8" fmla="*/ 166688 w 97"/>
                <a:gd name="T9" fmla="*/ 73466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223">
                  <a:moveTo>
                    <a:pt x="97" y="43"/>
                  </a:moveTo>
                  <a:cubicBezTo>
                    <a:pt x="86" y="198"/>
                    <a:pt x="86" y="198"/>
                    <a:pt x="86" y="198"/>
                  </a:cubicBezTo>
                  <a:cubicBezTo>
                    <a:pt x="54" y="198"/>
                    <a:pt x="32" y="212"/>
                    <a:pt x="2" y="223"/>
                  </a:cubicBezTo>
                  <a:cubicBezTo>
                    <a:pt x="0" y="144"/>
                    <a:pt x="20" y="61"/>
                    <a:pt x="53" y="0"/>
                  </a:cubicBezTo>
                  <a:cubicBezTo>
                    <a:pt x="66" y="16"/>
                    <a:pt x="89" y="44"/>
                    <a:pt x="97" y="4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4" name="Freeform 150"/>
            <p:cNvSpPr>
              <a:spLocks/>
            </p:cNvSpPr>
            <p:nvPr/>
          </p:nvSpPr>
          <p:spPr bwMode="auto">
            <a:xfrm>
              <a:off x="4341813" y="3659188"/>
              <a:ext cx="58738" cy="25400"/>
            </a:xfrm>
            <a:custGeom>
              <a:avLst/>
              <a:gdLst>
                <a:gd name="T0" fmla="*/ 57060 w 35"/>
                <a:gd name="T1" fmla="*/ 0 h 15"/>
                <a:gd name="T2" fmla="*/ 21817 w 35"/>
                <a:gd name="T3" fmla="*/ 6773 h 15"/>
                <a:gd name="T4" fmla="*/ 1678 w 35"/>
                <a:gd name="T5" fmla="*/ 20320 h 15"/>
                <a:gd name="T6" fmla="*/ 20139 w 35"/>
                <a:gd name="T7" fmla="*/ 25400 h 15"/>
                <a:gd name="T8" fmla="*/ 45312 w 35"/>
                <a:gd name="T9" fmla="*/ 18627 h 15"/>
                <a:gd name="T10" fmla="*/ 57060 w 35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5">
                  <a:moveTo>
                    <a:pt x="34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0" y="5"/>
                    <a:pt x="0" y="10"/>
                    <a:pt x="1" y="12"/>
                  </a:cubicBezTo>
                  <a:cubicBezTo>
                    <a:pt x="1" y="15"/>
                    <a:pt x="9" y="15"/>
                    <a:pt x="12" y="15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5" y="9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5" name="Freeform 151"/>
            <p:cNvSpPr>
              <a:spLocks/>
            </p:cNvSpPr>
            <p:nvPr/>
          </p:nvSpPr>
          <p:spPr bwMode="auto">
            <a:xfrm>
              <a:off x="4316413" y="3671888"/>
              <a:ext cx="101600" cy="61913"/>
            </a:xfrm>
            <a:custGeom>
              <a:avLst/>
              <a:gdLst>
                <a:gd name="T0" fmla="*/ 89747 w 60"/>
                <a:gd name="T1" fmla="*/ 17198 h 36"/>
                <a:gd name="T2" fmla="*/ 91440 w 60"/>
                <a:gd name="T3" fmla="*/ 17198 h 36"/>
                <a:gd name="T4" fmla="*/ 86360 w 60"/>
                <a:gd name="T5" fmla="*/ 32676 h 36"/>
                <a:gd name="T6" fmla="*/ 84667 w 60"/>
                <a:gd name="T7" fmla="*/ 46435 h 36"/>
                <a:gd name="T8" fmla="*/ 77893 w 60"/>
                <a:gd name="T9" fmla="*/ 61913 h 36"/>
                <a:gd name="T10" fmla="*/ 42333 w 60"/>
                <a:gd name="T11" fmla="*/ 61913 h 36"/>
                <a:gd name="T12" fmla="*/ 15240 w 60"/>
                <a:gd name="T13" fmla="*/ 51594 h 36"/>
                <a:gd name="T14" fmla="*/ 18627 w 60"/>
                <a:gd name="T15" fmla="*/ 10319 h 36"/>
                <a:gd name="T16" fmla="*/ 35560 w 60"/>
                <a:gd name="T17" fmla="*/ 1720 h 36"/>
                <a:gd name="T18" fmla="*/ 89747 w 60"/>
                <a:gd name="T19" fmla="*/ 0 h 36"/>
                <a:gd name="T20" fmla="*/ 89747 w 60"/>
                <a:gd name="T21" fmla="*/ 17198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36">
                  <a:moveTo>
                    <a:pt x="53" y="10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7" y="12"/>
                    <a:pt x="55" y="18"/>
                    <a:pt x="51" y="19"/>
                  </a:cubicBezTo>
                  <a:cubicBezTo>
                    <a:pt x="55" y="21"/>
                    <a:pt x="53" y="26"/>
                    <a:pt x="50" y="27"/>
                  </a:cubicBezTo>
                  <a:cubicBezTo>
                    <a:pt x="53" y="30"/>
                    <a:pt x="51" y="36"/>
                    <a:pt x="4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9" y="36"/>
                    <a:pt x="12" y="32"/>
                    <a:pt x="9" y="30"/>
                  </a:cubicBezTo>
                  <a:cubicBezTo>
                    <a:pt x="0" y="22"/>
                    <a:pt x="5" y="9"/>
                    <a:pt x="11" y="6"/>
                  </a:cubicBezTo>
                  <a:cubicBezTo>
                    <a:pt x="15" y="3"/>
                    <a:pt x="17" y="1"/>
                    <a:pt x="21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0" y="0"/>
                    <a:pt x="59" y="10"/>
                    <a:pt x="53" y="1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6" name="Freeform 152"/>
            <p:cNvSpPr>
              <a:spLocks noEditPoints="1"/>
            </p:cNvSpPr>
            <p:nvPr/>
          </p:nvSpPr>
          <p:spPr bwMode="auto">
            <a:xfrm>
              <a:off x="4387850" y="3689350"/>
              <a:ext cx="22225" cy="30163"/>
            </a:xfrm>
            <a:custGeom>
              <a:avLst/>
              <a:gdLst>
                <a:gd name="T0" fmla="*/ 0 w 13"/>
                <a:gd name="T1" fmla="*/ 30163 h 18"/>
                <a:gd name="T2" fmla="*/ 13677 w 13"/>
                <a:gd name="T3" fmla="*/ 30163 h 18"/>
                <a:gd name="T4" fmla="*/ 13677 w 13"/>
                <a:gd name="T5" fmla="*/ 28487 h 18"/>
                <a:gd name="T6" fmla="*/ 15387 w 13"/>
                <a:gd name="T7" fmla="*/ 28487 h 18"/>
                <a:gd name="T8" fmla="*/ 0 w 13"/>
                <a:gd name="T9" fmla="*/ 30163 h 18"/>
                <a:gd name="T10" fmla="*/ 20515 w 13"/>
                <a:gd name="T11" fmla="*/ 0 h 18"/>
                <a:gd name="T12" fmla="*/ 22225 w 13"/>
                <a:gd name="T13" fmla="*/ 1676 h 18"/>
                <a:gd name="T14" fmla="*/ 3419 w 13"/>
                <a:gd name="T15" fmla="*/ 0 h 18"/>
                <a:gd name="T16" fmla="*/ 20515 w 13"/>
                <a:gd name="T17" fmla="*/ 0 h 18"/>
                <a:gd name="T18" fmla="*/ 20515 w 13"/>
                <a:gd name="T19" fmla="*/ 0 h 18"/>
                <a:gd name="T20" fmla="*/ 18806 w 13"/>
                <a:gd name="T21" fmla="*/ 13406 h 18"/>
                <a:gd name="T22" fmla="*/ 15387 w 13"/>
                <a:gd name="T23" fmla="*/ 15082 h 18"/>
                <a:gd name="T24" fmla="*/ 17096 w 13"/>
                <a:gd name="T25" fmla="*/ 15082 h 18"/>
                <a:gd name="T26" fmla="*/ 1710 w 13"/>
                <a:gd name="T27" fmla="*/ 15082 h 18"/>
                <a:gd name="T28" fmla="*/ 18806 w 13"/>
                <a:gd name="T29" fmla="*/ 13406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" h="18">
                  <a:moveTo>
                    <a:pt x="0" y="18"/>
                  </a:moveTo>
                  <a:cubicBezTo>
                    <a:pt x="0" y="18"/>
                    <a:pt x="4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8" y="17"/>
                    <a:pt x="9" y="17"/>
                  </a:cubicBezTo>
                  <a:cubicBezTo>
                    <a:pt x="5" y="17"/>
                    <a:pt x="0" y="18"/>
                    <a:pt x="0" y="18"/>
                  </a:cubicBezTo>
                  <a:close/>
                  <a:moveTo>
                    <a:pt x="12" y="0"/>
                  </a:moveTo>
                  <a:cubicBezTo>
                    <a:pt x="12" y="0"/>
                    <a:pt x="13" y="0"/>
                    <a:pt x="13" y="1"/>
                  </a:cubicBezTo>
                  <a:cubicBezTo>
                    <a:pt x="9" y="0"/>
                    <a:pt x="2" y="0"/>
                    <a:pt x="2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  <a:moveTo>
                    <a:pt x="11" y="8"/>
                  </a:moveTo>
                  <a:cubicBezTo>
                    <a:pt x="10" y="8"/>
                    <a:pt x="10" y="8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6" y="9"/>
                    <a:pt x="1" y="9"/>
                    <a:pt x="1" y="9"/>
                  </a:cubicBezTo>
                  <a:cubicBezTo>
                    <a:pt x="1" y="9"/>
                    <a:pt x="7" y="8"/>
                    <a:pt x="11" y="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57" name="Rectangle 153"/>
            <p:cNvSpPr>
              <a:spLocks noChangeArrowheads="1"/>
            </p:cNvSpPr>
            <p:nvPr/>
          </p:nvSpPr>
          <p:spPr bwMode="auto">
            <a:xfrm>
              <a:off x="4311650" y="3675063"/>
              <a:ext cx="36513" cy="57150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58" name="Freeform 154"/>
            <p:cNvSpPr>
              <a:spLocks/>
            </p:cNvSpPr>
            <p:nvPr/>
          </p:nvSpPr>
          <p:spPr bwMode="auto">
            <a:xfrm>
              <a:off x="4011613" y="3527425"/>
              <a:ext cx="312738" cy="212725"/>
            </a:xfrm>
            <a:custGeom>
              <a:avLst/>
              <a:gdLst>
                <a:gd name="T0" fmla="*/ 90574 w 183"/>
                <a:gd name="T1" fmla="*/ 39141 h 125"/>
                <a:gd name="T2" fmla="*/ 170895 w 183"/>
                <a:gd name="T3" fmla="*/ 141249 h 125"/>
                <a:gd name="T4" fmla="*/ 312738 w 183"/>
                <a:gd name="T5" fmla="*/ 141249 h 125"/>
                <a:gd name="T6" fmla="*/ 312738 w 183"/>
                <a:gd name="T7" fmla="*/ 211023 h 125"/>
                <a:gd name="T8" fmla="*/ 160641 w 183"/>
                <a:gd name="T9" fmla="*/ 211023 h 125"/>
                <a:gd name="T10" fmla="*/ 112791 w 183"/>
                <a:gd name="T11" fmla="*/ 183794 h 125"/>
                <a:gd name="T12" fmla="*/ 32470 w 183"/>
                <a:gd name="T13" fmla="*/ 88494 h 125"/>
                <a:gd name="T14" fmla="*/ 90574 w 183"/>
                <a:gd name="T15" fmla="*/ 39141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3" h="125">
                  <a:moveTo>
                    <a:pt x="53" y="23"/>
                  </a:moveTo>
                  <a:cubicBezTo>
                    <a:pt x="100" y="83"/>
                    <a:pt x="100" y="83"/>
                    <a:pt x="100" y="83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78" y="125"/>
                    <a:pt x="70" y="113"/>
                    <a:pt x="66" y="108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0" y="29"/>
                    <a:pt x="34" y="0"/>
                    <a:pt x="53" y="2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9" name="Freeform 155"/>
            <p:cNvSpPr>
              <a:spLocks/>
            </p:cNvSpPr>
            <p:nvPr/>
          </p:nvSpPr>
          <p:spPr bwMode="auto">
            <a:xfrm>
              <a:off x="4224338" y="3884613"/>
              <a:ext cx="120650" cy="260350"/>
            </a:xfrm>
            <a:custGeom>
              <a:avLst/>
              <a:gdLst>
                <a:gd name="T0" fmla="*/ 16993 w 71"/>
                <a:gd name="T1" fmla="*/ 1702 h 153"/>
                <a:gd name="T2" fmla="*/ 83265 w 71"/>
                <a:gd name="T3" fmla="*/ 1702 h 153"/>
                <a:gd name="T4" fmla="*/ 96860 w 71"/>
                <a:gd name="T5" fmla="*/ 8508 h 153"/>
                <a:gd name="T6" fmla="*/ 120650 w 71"/>
                <a:gd name="T7" fmla="*/ 245035 h 153"/>
                <a:gd name="T8" fmla="*/ 103657 w 71"/>
                <a:gd name="T9" fmla="*/ 260350 h 153"/>
                <a:gd name="T10" fmla="*/ 39084 w 71"/>
                <a:gd name="T11" fmla="*/ 260350 h 153"/>
                <a:gd name="T12" fmla="*/ 22091 w 71"/>
                <a:gd name="T13" fmla="*/ 245035 h 153"/>
                <a:gd name="T14" fmla="*/ 1699 w 71"/>
                <a:gd name="T15" fmla="*/ 17016 h 153"/>
                <a:gd name="T16" fmla="*/ 16993 w 71"/>
                <a:gd name="T17" fmla="*/ 1702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153">
                  <a:moveTo>
                    <a:pt x="10" y="1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54" y="1"/>
                    <a:pt x="56" y="0"/>
                    <a:pt x="57" y="5"/>
                  </a:cubicBezTo>
                  <a:cubicBezTo>
                    <a:pt x="71" y="144"/>
                    <a:pt x="71" y="144"/>
                    <a:pt x="71" y="144"/>
                  </a:cubicBezTo>
                  <a:cubicBezTo>
                    <a:pt x="71" y="149"/>
                    <a:pt x="66" y="153"/>
                    <a:pt x="61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18" y="153"/>
                    <a:pt x="14" y="149"/>
                    <a:pt x="13" y="144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5" y="1"/>
                    <a:pt x="10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0" name="Freeform 156"/>
            <p:cNvSpPr>
              <a:spLocks/>
            </p:cNvSpPr>
            <p:nvPr/>
          </p:nvSpPr>
          <p:spPr bwMode="auto">
            <a:xfrm>
              <a:off x="4248150" y="4160838"/>
              <a:ext cx="171450" cy="71438"/>
            </a:xfrm>
            <a:custGeom>
              <a:avLst/>
              <a:gdLst>
                <a:gd name="T0" fmla="*/ 8488 w 101"/>
                <a:gd name="T1" fmla="*/ 0 h 42"/>
                <a:gd name="T2" fmla="*/ 1698 w 101"/>
                <a:gd name="T3" fmla="*/ 32317 h 42"/>
                <a:gd name="T4" fmla="*/ 6790 w 101"/>
                <a:gd name="T5" fmla="*/ 56130 h 42"/>
                <a:gd name="T6" fmla="*/ 25463 w 101"/>
                <a:gd name="T7" fmla="*/ 57831 h 42"/>
                <a:gd name="T8" fmla="*/ 32253 w 101"/>
                <a:gd name="T9" fmla="*/ 49326 h 42"/>
                <a:gd name="T10" fmla="*/ 83179 w 101"/>
                <a:gd name="T11" fmla="*/ 64634 h 42"/>
                <a:gd name="T12" fmla="*/ 139197 w 101"/>
                <a:gd name="T13" fmla="*/ 69737 h 42"/>
                <a:gd name="T14" fmla="*/ 171450 w 101"/>
                <a:gd name="T15" fmla="*/ 56130 h 42"/>
                <a:gd name="T16" fmla="*/ 115432 w 101"/>
                <a:gd name="T17" fmla="*/ 23813 h 42"/>
                <a:gd name="T18" fmla="*/ 86574 w 101"/>
                <a:gd name="T19" fmla="*/ 0 h 42"/>
                <a:gd name="T20" fmla="*/ 79784 w 101"/>
                <a:gd name="T21" fmla="*/ 1701 h 42"/>
                <a:gd name="T22" fmla="*/ 15278 w 101"/>
                <a:gd name="T23" fmla="*/ 1701 h 42"/>
                <a:gd name="T24" fmla="*/ 8488 w 101"/>
                <a:gd name="T25" fmla="*/ 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42">
                  <a:moveTo>
                    <a:pt x="5" y="0"/>
                  </a:moveTo>
                  <a:cubicBezTo>
                    <a:pt x="3" y="7"/>
                    <a:pt x="1" y="15"/>
                    <a:pt x="1" y="19"/>
                  </a:cubicBezTo>
                  <a:cubicBezTo>
                    <a:pt x="1" y="27"/>
                    <a:pt x="0" y="32"/>
                    <a:pt x="4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9" y="32"/>
                    <a:pt x="19" y="29"/>
                  </a:cubicBezTo>
                  <a:cubicBezTo>
                    <a:pt x="25" y="28"/>
                    <a:pt x="35" y="36"/>
                    <a:pt x="49" y="3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8" y="42"/>
                    <a:pt x="100" y="41"/>
                    <a:pt x="101" y="33"/>
                  </a:cubicBezTo>
                  <a:cubicBezTo>
                    <a:pt x="101" y="25"/>
                    <a:pt x="81" y="20"/>
                    <a:pt x="68" y="14"/>
                  </a:cubicBezTo>
                  <a:cubicBezTo>
                    <a:pt x="62" y="11"/>
                    <a:pt x="56" y="6"/>
                    <a:pt x="51" y="0"/>
                  </a:cubicBezTo>
                  <a:cubicBezTo>
                    <a:pt x="50" y="1"/>
                    <a:pt x="48" y="1"/>
                    <a:pt x="4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1" name="Freeform 157"/>
            <p:cNvSpPr>
              <a:spLocks/>
            </p:cNvSpPr>
            <p:nvPr/>
          </p:nvSpPr>
          <p:spPr bwMode="auto">
            <a:xfrm>
              <a:off x="3859213" y="3960813"/>
              <a:ext cx="334963" cy="73025"/>
            </a:xfrm>
            <a:custGeom>
              <a:avLst/>
              <a:gdLst>
                <a:gd name="T0" fmla="*/ 37598 w 196"/>
                <a:gd name="T1" fmla="*/ 0 h 43"/>
                <a:gd name="T2" fmla="*/ 299074 w 196"/>
                <a:gd name="T3" fmla="*/ 0 h 43"/>
                <a:gd name="T4" fmla="*/ 334963 w 196"/>
                <a:gd name="T5" fmla="*/ 35663 h 43"/>
                <a:gd name="T6" fmla="*/ 334963 w 196"/>
                <a:gd name="T7" fmla="*/ 35663 h 43"/>
                <a:gd name="T8" fmla="*/ 299074 w 196"/>
                <a:gd name="T9" fmla="*/ 73025 h 43"/>
                <a:gd name="T10" fmla="*/ 37598 w 196"/>
                <a:gd name="T11" fmla="*/ 73025 h 43"/>
                <a:gd name="T12" fmla="*/ 0 w 196"/>
                <a:gd name="T13" fmla="*/ 35663 h 43"/>
                <a:gd name="T14" fmla="*/ 0 w 196"/>
                <a:gd name="T15" fmla="*/ 35663 h 43"/>
                <a:gd name="T16" fmla="*/ 37598 w 196"/>
                <a:gd name="T17" fmla="*/ 0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6" h="43">
                  <a:moveTo>
                    <a:pt x="22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87" y="0"/>
                    <a:pt x="196" y="10"/>
                    <a:pt x="196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6" y="33"/>
                    <a:pt x="187" y="43"/>
                    <a:pt x="175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2" name="Freeform 158"/>
            <p:cNvSpPr>
              <a:spLocks/>
            </p:cNvSpPr>
            <p:nvPr/>
          </p:nvSpPr>
          <p:spPr bwMode="auto">
            <a:xfrm>
              <a:off x="3859213" y="3665538"/>
              <a:ext cx="74613" cy="368300"/>
            </a:xfrm>
            <a:custGeom>
              <a:avLst/>
              <a:gdLst>
                <a:gd name="T0" fmla="*/ 0 w 43"/>
                <a:gd name="T1" fmla="*/ 330788 h 216"/>
                <a:gd name="T2" fmla="*/ 0 w 43"/>
                <a:gd name="T3" fmla="*/ 35807 h 216"/>
                <a:gd name="T4" fmla="*/ 38174 w 43"/>
                <a:gd name="T5" fmla="*/ 0 h 216"/>
                <a:gd name="T6" fmla="*/ 38174 w 43"/>
                <a:gd name="T7" fmla="*/ 0 h 216"/>
                <a:gd name="T8" fmla="*/ 74613 w 43"/>
                <a:gd name="T9" fmla="*/ 35807 h 216"/>
                <a:gd name="T10" fmla="*/ 74613 w 43"/>
                <a:gd name="T11" fmla="*/ 330788 h 216"/>
                <a:gd name="T12" fmla="*/ 38174 w 43"/>
                <a:gd name="T13" fmla="*/ 368300 h 216"/>
                <a:gd name="T14" fmla="*/ 38174 w 43"/>
                <a:gd name="T15" fmla="*/ 368300 h 216"/>
                <a:gd name="T16" fmla="*/ 0 w 43"/>
                <a:gd name="T17" fmla="*/ 330788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216">
                  <a:moveTo>
                    <a:pt x="0" y="19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3" y="0"/>
                    <a:pt x="43" y="10"/>
                    <a:pt x="43" y="21"/>
                  </a:cubicBezTo>
                  <a:cubicBezTo>
                    <a:pt x="43" y="194"/>
                    <a:pt x="43" y="194"/>
                    <a:pt x="43" y="194"/>
                  </a:cubicBezTo>
                  <a:cubicBezTo>
                    <a:pt x="43" y="206"/>
                    <a:pt x="33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3" name="Rectangle 159"/>
            <p:cNvSpPr>
              <a:spLocks noChangeArrowheads="1"/>
            </p:cNvSpPr>
            <p:nvPr/>
          </p:nvSpPr>
          <p:spPr bwMode="auto">
            <a:xfrm>
              <a:off x="4014788" y="3994150"/>
              <a:ext cx="25400" cy="204788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64" name="Freeform 160"/>
            <p:cNvSpPr>
              <a:spLocks/>
            </p:cNvSpPr>
            <p:nvPr/>
          </p:nvSpPr>
          <p:spPr bwMode="auto">
            <a:xfrm>
              <a:off x="3916363" y="4175125"/>
              <a:ext cx="223838" cy="66675"/>
            </a:xfrm>
            <a:custGeom>
              <a:avLst/>
              <a:gdLst>
                <a:gd name="T0" fmla="*/ 0 w 131"/>
                <a:gd name="T1" fmla="*/ 66675 h 39"/>
                <a:gd name="T2" fmla="*/ 39300 w 131"/>
                <a:gd name="T3" fmla="*/ 23935 h 39"/>
                <a:gd name="T4" fmla="*/ 111065 w 131"/>
                <a:gd name="T5" fmla="*/ 0 h 39"/>
                <a:gd name="T6" fmla="*/ 184538 w 131"/>
                <a:gd name="T7" fmla="*/ 23935 h 39"/>
                <a:gd name="T8" fmla="*/ 223838 w 131"/>
                <a:gd name="T9" fmla="*/ 66675 h 39"/>
                <a:gd name="T10" fmla="*/ 196499 w 131"/>
                <a:gd name="T11" fmla="*/ 66675 h 39"/>
                <a:gd name="T12" fmla="*/ 170869 w 131"/>
                <a:gd name="T13" fmla="*/ 42740 h 39"/>
                <a:gd name="T14" fmla="*/ 111065 w 131"/>
                <a:gd name="T15" fmla="*/ 23935 h 39"/>
                <a:gd name="T16" fmla="*/ 52969 w 131"/>
                <a:gd name="T17" fmla="*/ 42740 h 39"/>
                <a:gd name="T18" fmla="*/ 27339 w 131"/>
                <a:gd name="T19" fmla="*/ 66675 h 39"/>
                <a:gd name="T20" fmla="*/ 0 w 131"/>
                <a:gd name="T21" fmla="*/ 66675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1" h="39">
                  <a:moveTo>
                    <a:pt x="0" y="39"/>
                  </a:moveTo>
                  <a:cubicBezTo>
                    <a:pt x="6" y="29"/>
                    <a:pt x="13" y="20"/>
                    <a:pt x="23" y="14"/>
                  </a:cubicBezTo>
                  <a:cubicBezTo>
                    <a:pt x="35" y="5"/>
                    <a:pt x="50" y="0"/>
                    <a:pt x="65" y="0"/>
                  </a:cubicBezTo>
                  <a:cubicBezTo>
                    <a:pt x="81" y="0"/>
                    <a:pt x="96" y="5"/>
                    <a:pt x="108" y="14"/>
                  </a:cubicBezTo>
                  <a:cubicBezTo>
                    <a:pt x="117" y="20"/>
                    <a:pt x="125" y="29"/>
                    <a:pt x="131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1" y="33"/>
                    <a:pt x="106" y="29"/>
                    <a:pt x="100" y="25"/>
                  </a:cubicBezTo>
                  <a:cubicBezTo>
                    <a:pt x="90" y="18"/>
                    <a:pt x="78" y="14"/>
                    <a:pt x="65" y="14"/>
                  </a:cubicBezTo>
                  <a:cubicBezTo>
                    <a:pt x="52" y="14"/>
                    <a:pt x="40" y="18"/>
                    <a:pt x="31" y="25"/>
                  </a:cubicBezTo>
                  <a:cubicBezTo>
                    <a:pt x="25" y="29"/>
                    <a:pt x="20" y="33"/>
                    <a:pt x="16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5" name="Freeform 161"/>
            <p:cNvSpPr>
              <a:spLocks/>
            </p:cNvSpPr>
            <p:nvPr/>
          </p:nvSpPr>
          <p:spPr bwMode="auto">
            <a:xfrm>
              <a:off x="4032250" y="3498850"/>
              <a:ext cx="82550" cy="95250"/>
            </a:xfrm>
            <a:custGeom>
              <a:avLst/>
              <a:gdLst>
                <a:gd name="T0" fmla="*/ 0 w 52"/>
                <a:gd name="T1" fmla="*/ 30163 h 60"/>
                <a:gd name="T2" fmla="*/ 6350 w 52"/>
                <a:gd name="T3" fmla="*/ 0 h 60"/>
                <a:gd name="T4" fmla="*/ 82550 w 52"/>
                <a:gd name="T5" fmla="*/ 77788 h 60"/>
                <a:gd name="T6" fmla="*/ 80963 w 52"/>
                <a:gd name="T7" fmla="*/ 95250 h 60"/>
                <a:gd name="T8" fmla="*/ 0 w 52"/>
                <a:gd name="T9" fmla="*/ 30163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60">
                  <a:moveTo>
                    <a:pt x="0" y="19"/>
                  </a:moveTo>
                  <a:lnTo>
                    <a:pt x="4" y="0"/>
                  </a:lnTo>
                  <a:lnTo>
                    <a:pt x="52" y="49"/>
                  </a:lnTo>
                  <a:lnTo>
                    <a:pt x="51" y="6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6" name="Freeform 162"/>
            <p:cNvSpPr>
              <a:spLocks/>
            </p:cNvSpPr>
            <p:nvPr/>
          </p:nvSpPr>
          <p:spPr bwMode="auto">
            <a:xfrm>
              <a:off x="4827588" y="3849688"/>
              <a:ext cx="403225" cy="98425"/>
            </a:xfrm>
            <a:custGeom>
              <a:avLst/>
              <a:gdLst>
                <a:gd name="T0" fmla="*/ 386139 w 236"/>
                <a:gd name="T1" fmla="*/ 0 h 57"/>
                <a:gd name="T2" fmla="*/ 70052 w 236"/>
                <a:gd name="T3" fmla="*/ 0 h 57"/>
                <a:gd name="T4" fmla="*/ 70052 w 236"/>
                <a:gd name="T5" fmla="*/ 98425 h 57"/>
                <a:gd name="T6" fmla="*/ 307544 w 236"/>
                <a:gd name="T7" fmla="*/ 98425 h 57"/>
                <a:gd name="T8" fmla="*/ 386139 w 236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6" h="57">
                  <a:moveTo>
                    <a:pt x="22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5" y="57"/>
                    <a:pt x="41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228" y="57"/>
                    <a:pt x="236" y="27"/>
                    <a:pt x="226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7" name="Freeform 163"/>
            <p:cNvSpPr>
              <a:spLocks/>
            </p:cNvSpPr>
            <p:nvPr/>
          </p:nvSpPr>
          <p:spPr bwMode="auto">
            <a:xfrm>
              <a:off x="5049838" y="3462338"/>
              <a:ext cx="82550" cy="119063"/>
            </a:xfrm>
            <a:custGeom>
              <a:avLst/>
              <a:gdLst>
                <a:gd name="T0" fmla="*/ 58738 w 52"/>
                <a:gd name="T1" fmla="*/ 0 h 75"/>
                <a:gd name="T2" fmla="*/ 0 w 52"/>
                <a:gd name="T3" fmla="*/ 17463 h 75"/>
                <a:gd name="T4" fmla="*/ 14288 w 52"/>
                <a:gd name="T5" fmla="*/ 119063 h 75"/>
                <a:gd name="T6" fmla="*/ 82550 w 52"/>
                <a:gd name="T7" fmla="*/ 100013 h 75"/>
                <a:gd name="T8" fmla="*/ 58738 w 5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5">
                  <a:moveTo>
                    <a:pt x="37" y="0"/>
                  </a:moveTo>
                  <a:lnTo>
                    <a:pt x="0" y="11"/>
                  </a:lnTo>
                  <a:lnTo>
                    <a:pt x="9" y="75"/>
                  </a:lnTo>
                  <a:lnTo>
                    <a:pt x="52" y="6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8" name="Freeform 164"/>
            <p:cNvSpPr>
              <a:spLocks/>
            </p:cNvSpPr>
            <p:nvPr/>
          </p:nvSpPr>
          <p:spPr bwMode="auto">
            <a:xfrm>
              <a:off x="5057775" y="3511550"/>
              <a:ext cx="163513" cy="373063"/>
            </a:xfrm>
            <a:custGeom>
              <a:avLst/>
              <a:gdLst>
                <a:gd name="T0" fmla="*/ 0 w 96"/>
                <a:gd name="T1" fmla="*/ 73586 h 218"/>
                <a:gd name="T2" fmla="*/ 20439 w 96"/>
                <a:gd name="T3" fmla="*/ 338837 h 218"/>
                <a:gd name="T4" fmla="*/ 163513 w 96"/>
                <a:gd name="T5" fmla="*/ 373063 h 218"/>
                <a:gd name="T6" fmla="*/ 74943 w 96"/>
                <a:gd name="T7" fmla="*/ 0 h 218"/>
                <a:gd name="T8" fmla="*/ 0 w 96"/>
                <a:gd name="T9" fmla="*/ 73586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18">
                  <a:moveTo>
                    <a:pt x="0" y="43"/>
                  </a:moveTo>
                  <a:cubicBezTo>
                    <a:pt x="12" y="198"/>
                    <a:pt x="12" y="198"/>
                    <a:pt x="12" y="198"/>
                  </a:cubicBezTo>
                  <a:cubicBezTo>
                    <a:pt x="43" y="198"/>
                    <a:pt x="66" y="207"/>
                    <a:pt x="96" y="218"/>
                  </a:cubicBezTo>
                  <a:cubicBezTo>
                    <a:pt x="93" y="143"/>
                    <a:pt x="76" y="64"/>
                    <a:pt x="44" y="0"/>
                  </a:cubicBezTo>
                  <a:cubicBezTo>
                    <a:pt x="31" y="16"/>
                    <a:pt x="9" y="44"/>
                    <a:pt x="0" y="4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9" name="Freeform 165"/>
            <p:cNvSpPr>
              <a:spLocks/>
            </p:cNvSpPr>
            <p:nvPr/>
          </p:nvSpPr>
          <p:spPr bwMode="auto">
            <a:xfrm>
              <a:off x="4768850" y="3659188"/>
              <a:ext cx="57150" cy="25400"/>
            </a:xfrm>
            <a:custGeom>
              <a:avLst/>
              <a:gdLst>
                <a:gd name="T0" fmla="*/ 1681 w 34"/>
                <a:gd name="T1" fmla="*/ 0 h 15"/>
                <a:gd name="T2" fmla="*/ 36979 w 34"/>
                <a:gd name="T3" fmla="*/ 6773 h 15"/>
                <a:gd name="T4" fmla="*/ 57150 w 34"/>
                <a:gd name="T5" fmla="*/ 20320 h 15"/>
                <a:gd name="T6" fmla="*/ 38660 w 34"/>
                <a:gd name="T7" fmla="*/ 25400 h 15"/>
                <a:gd name="T8" fmla="*/ 13447 w 34"/>
                <a:gd name="T9" fmla="*/ 18627 h 15"/>
                <a:gd name="T10" fmla="*/ 1681 w 34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5">
                  <a:moveTo>
                    <a:pt x="1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5" y="5"/>
                    <a:pt x="34" y="10"/>
                    <a:pt x="34" y="12"/>
                  </a:cubicBezTo>
                  <a:cubicBezTo>
                    <a:pt x="34" y="15"/>
                    <a:pt x="25" y="15"/>
                    <a:pt x="23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0" y="9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0" name="Freeform 166"/>
            <p:cNvSpPr>
              <a:spLocks/>
            </p:cNvSpPr>
            <p:nvPr/>
          </p:nvSpPr>
          <p:spPr bwMode="auto">
            <a:xfrm>
              <a:off x="4749800" y="3671888"/>
              <a:ext cx="104775" cy="61913"/>
            </a:xfrm>
            <a:custGeom>
              <a:avLst/>
              <a:gdLst>
                <a:gd name="T0" fmla="*/ 12023 w 61"/>
                <a:gd name="T1" fmla="*/ 17198 h 36"/>
                <a:gd name="T2" fmla="*/ 12023 w 61"/>
                <a:gd name="T3" fmla="*/ 17198 h 36"/>
                <a:gd name="T4" fmla="*/ 17176 w 61"/>
                <a:gd name="T5" fmla="*/ 32676 h 36"/>
                <a:gd name="T6" fmla="*/ 18894 w 61"/>
                <a:gd name="T7" fmla="*/ 46435 h 36"/>
                <a:gd name="T8" fmla="*/ 25764 w 61"/>
                <a:gd name="T9" fmla="*/ 61913 h 36"/>
                <a:gd name="T10" fmla="*/ 61834 w 61"/>
                <a:gd name="T11" fmla="*/ 61913 h 36"/>
                <a:gd name="T12" fmla="*/ 89316 w 61"/>
                <a:gd name="T13" fmla="*/ 51594 h 36"/>
                <a:gd name="T14" fmla="*/ 85881 w 61"/>
                <a:gd name="T15" fmla="*/ 10319 h 36"/>
                <a:gd name="T16" fmla="*/ 68705 w 61"/>
                <a:gd name="T17" fmla="*/ 1720 h 36"/>
                <a:gd name="T18" fmla="*/ 13741 w 61"/>
                <a:gd name="T19" fmla="*/ 0 h 36"/>
                <a:gd name="T20" fmla="*/ 12023 w 61"/>
                <a:gd name="T21" fmla="*/ 17198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1" h="36"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3" y="12"/>
                    <a:pt x="5" y="18"/>
                    <a:pt x="10" y="19"/>
                  </a:cubicBezTo>
                  <a:cubicBezTo>
                    <a:pt x="6" y="21"/>
                    <a:pt x="7" y="26"/>
                    <a:pt x="11" y="27"/>
                  </a:cubicBezTo>
                  <a:cubicBezTo>
                    <a:pt x="8" y="30"/>
                    <a:pt x="10" y="36"/>
                    <a:pt x="15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1" y="36"/>
                    <a:pt x="49" y="32"/>
                    <a:pt x="52" y="30"/>
                  </a:cubicBezTo>
                  <a:cubicBezTo>
                    <a:pt x="61" y="22"/>
                    <a:pt x="55" y="9"/>
                    <a:pt x="50" y="6"/>
                  </a:cubicBezTo>
                  <a:cubicBezTo>
                    <a:pt x="46" y="3"/>
                    <a:pt x="43" y="1"/>
                    <a:pt x="4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1" y="10"/>
                    <a:pt x="7" y="1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1" name="Freeform 167"/>
            <p:cNvSpPr>
              <a:spLocks noEditPoints="1"/>
            </p:cNvSpPr>
            <p:nvPr/>
          </p:nvSpPr>
          <p:spPr bwMode="auto">
            <a:xfrm>
              <a:off x="4759325" y="3689350"/>
              <a:ext cx="20638" cy="30163"/>
            </a:xfrm>
            <a:custGeom>
              <a:avLst/>
              <a:gdLst>
                <a:gd name="T0" fmla="*/ 20638 w 12"/>
                <a:gd name="T1" fmla="*/ 30163 h 18"/>
                <a:gd name="T2" fmla="*/ 8599 w 12"/>
                <a:gd name="T3" fmla="*/ 30163 h 18"/>
                <a:gd name="T4" fmla="*/ 8599 w 12"/>
                <a:gd name="T5" fmla="*/ 28487 h 18"/>
                <a:gd name="T6" fmla="*/ 6879 w 12"/>
                <a:gd name="T7" fmla="*/ 28487 h 18"/>
                <a:gd name="T8" fmla="*/ 20638 w 12"/>
                <a:gd name="T9" fmla="*/ 30163 h 18"/>
                <a:gd name="T10" fmla="*/ 1720 w 12"/>
                <a:gd name="T11" fmla="*/ 0 h 18"/>
                <a:gd name="T12" fmla="*/ 0 w 12"/>
                <a:gd name="T13" fmla="*/ 1676 h 18"/>
                <a:gd name="T14" fmla="*/ 18918 w 12"/>
                <a:gd name="T15" fmla="*/ 0 h 18"/>
                <a:gd name="T16" fmla="*/ 1720 w 12"/>
                <a:gd name="T17" fmla="*/ 0 h 18"/>
                <a:gd name="T18" fmla="*/ 1720 w 12"/>
                <a:gd name="T19" fmla="*/ 0 h 18"/>
                <a:gd name="T20" fmla="*/ 3440 w 12"/>
                <a:gd name="T21" fmla="*/ 13406 h 18"/>
                <a:gd name="T22" fmla="*/ 6879 w 12"/>
                <a:gd name="T23" fmla="*/ 15082 h 18"/>
                <a:gd name="T24" fmla="*/ 5160 w 12"/>
                <a:gd name="T25" fmla="*/ 15082 h 18"/>
                <a:gd name="T26" fmla="*/ 20638 w 12"/>
                <a:gd name="T27" fmla="*/ 15082 h 18"/>
                <a:gd name="T28" fmla="*/ 3440 w 12"/>
                <a:gd name="T29" fmla="*/ 13406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cubicBezTo>
                    <a:pt x="12" y="18"/>
                    <a:pt x="8" y="18"/>
                    <a:pt x="5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8" y="17"/>
                    <a:pt x="12" y="18"/>
                    <a:pt x="12" y="18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4" y="0"/>
                    <a:pt x="11" y="0"/>
                    <a:pt x="11" y="0"/>
                  </a:cubicBezTo>
                  <a:cubicBezTo>
                    <a:pt x="11" y="0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8"/>
                  </a:moveTo>
                  <a:cubicBezTo>
                    <a:pt x="2" y="8"/>
                    <a:pt x="3" y="8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12" y="9"/>
                    <a:pt x="12" y="9"/>
                  </a:cubicBezTo>
                  <a:cubicBezTo>
                    <a:pt x="12" y="9"/>
                    <a:pt x="6" y="8"/>
                    <a:pt x="2" y="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72" name="Rectangle 168"/>
            <p:cNvSpPr>
              <a:spLocks noChangeArrowheads="1"/>
            </p:cNvSpPr>
            <p:nvPr/>
          </p:nvSpPr>
          <p:spPr bwMode="auto">
            <a:xfrm>
              <a:off x="4821238" y="3675063"/>
              <a:ext cx="36513" cy="57150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73" name="Freeform 169"/>
            <p:cNvSpPr>
              <a:spLocks/>
            </p:cNvSpPr>
            <p:nvPr/>
          </p:nvSpPr>
          <p:spPr bwMode="auto">
            <a:xfrm>
              <a:off x="4845050" y="3527425"/>
              <a:ext cx="312738" cy="212725"/>
            </a:xfrm>
            <a:custGeom>
              <a:avLst/>
              <a:gdLst>
                <a:gd name="T0" fmla="*/ 222164 w 183"/>
                <a:gd name="T1" fmla="*/ 39141 h 125"/>
                <a:gd name="T2" fmla="*/ 141843 w 183"/>
                <a:gd name="T3" fmla="*/ 141249 h 125"/>
                <a:gd name="T4" fmla="*/ 0 w 183"/>
                <a:gd name="T5" fmla="*/ 141249 h 125"/>
                <a:gd name="T6" fmla="*/ 0 w 183"/>
                <a:gd name="T7" fmla="*/ 211023 h 125"/>
                <a:gd name="T8" fmla="*/ 152097 w 183"/>
                <a:gd name="T9" fmla="*/ 211023 h 125"/>
                <a:gd name="T10" fmla="*/ 198238 w 183"/>
                <a:gd name="T11" fmla="*/ 183794 h 125"/>
                <a:gd name="T12" fmla="*/ 280268 w 183"/>
                <a:gd name="T13" fmla="*/ 88494 h 125"/>
                <a:gd name="T14" fmla="*/ 222164 w 183"/>
                <a:gd name="T15" fmla="*/ 39141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3" h="125">
                  <a:moveTo>
                    <a:pt x="130" y="23"/>
                  </a:moveTo>
                  <a:cubicBezTo>
                    <a:pt x="83" y="83"/>
                    <a:pt x="83" y="83"/>
                    <a:pt x="83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104" y="125"/>
                    <a:pt x="112" y="113"/>
                    <a:pt x="116" y="108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83" y="29"/>
                    <a:pt x="148" y="0"/>
                    <a:pt x="130" y="2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4" name="Freeform 170"/>
            <p:cNvSpPr>
              <a:spLocks/>
            </p:cNvSpPr>
            <p:nvPr/>
          </p:nvSpPr>
          <p:spPr bwMode="auto">
            <a:xfrm>
              <a:off x="4824413" y="3881438"/>
              <a:ext cx="120650" cy="263525"/>
            </a:xfrm>
            <a:custGeom>
              <a:avLst/>
              <a:gdLst>
                <a:gd name="T0" fmla="*/ 103414 w 70"/>
                <a:gd name="T1" fmla="*/ 5100 h 155"/>
                <a:gd name="T2" fmla="*/ 37919 w 70"/>
                <a:gd name="T3" fmla="*/ 5100 h 155"/>
                <a:gd name="T4" fmla="*/ 24130 w 70"/>
                <a:gd name="T5" fmla="*/ 8501 h 155"/>
                <a:gd name="T6" fmla="*/ 0 w 70"/>
                <a:gd name="T7" fmla="*/ 248224 h 155"/>
                <a:gd name="T8" fmla="*/ 17236 w 70"/>
                <a:gd name="T9" fmla="*/ 263525 h 155"/>
                <a:gd name="T10" fmla="*/ 82731 w 70"/>
                <a:gd name="T11" fmla="*/ 263525 h 155"/>
                <a:gd name="T12" fmla="*/ 98244 w 70"/>
                <a:gd name="T13" fmla="*/ 248224 h 155"/>
                <a:gd name="T14" fmla="*/ 120650 w 70"/>
                <a:gd name="T15" fmla="*/ 20402 h 155"/>
                <a:gd name="T16" fmla="*/ 103414 w 70"/>
                <a:gd name="T17" fmla="*/ 5100 h 1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55">
                  <a:moveTo>
                    <a:pt x="60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17" y="3"/>
                    <a:pt x="15" y="0"/>
                    <a:pt x="14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1"/>
                    <a:pt x="4" y="155"/>
                    <a:pt x="1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3" y="155"/>
                    <a:pt x="57" y="151"/>
                    <a:pt x="57" y="146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7"/>
                    <a:pt x="66" y="3"/>
                    <a:pt x="60" y="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5" name="Freeform 171"/>
            <p:cNvSpPr>
              <a:spLocks/>
            </p:cNvSpPr>
            <p:nvPr/>
          </p:nvSpPr>
          <p:spPr bwMode="auto">
            <a:xfrm>
              <a:off x="4752975" y="4160838"/>
              <a:ext cx="173038" cy="79375"/>
            </a:xfrm>
            <a:custGeom>
              <a:avLst/>
              <a:gdLst>
                <a:gd name="T0" fmla="*/ 161045 w 101"/>
                <a:gd name="T1" fmla="*/ 0 h 46"/>
                <a:gd name="T2" fmla="*/ 169612 w 101"/>
                <a:gd name="T3" fmla="*/ 29334 h 46"/>
                <a:gd name="T4" fmla="*/ 167898 w 101"/>
                <a:gd name="T5" fmla="*/ 53492 h 46"/>
                <a:gd name="T6" fmla="*/ 147339 w 101"/>
                <a:gd name="T7" fmla="*/ 56943 h 46"/>
                <a:gd name="T8" fmla="*/ 140486 w 101"/>
                <a:gd name="T9" fmla="*/ 48315 h 46"/>
                <a:gd name="T10" fmla="*/ 90802 w 101"/>
                <a:gd name="T11" fmla="*/ 67296 h 46"/>
                <a:gd name="T12" fmla="*/ 34265 w 101"/>
                <a:gd name="T13" fmla="*/ 77649 h 46"/>
                <a:gd name="T14" fmla="*/ 1713 w 101"/>
                <a:gd name="T15" fmla="*/ 65571 h 46"/>
                <a:gd name="T16" fmla="*/ 54824 w 101"/>
                <a:gd name="T17" fmla="*/ 27609 h 46"/>
                <a:gd name="T18" fmla="*/ 83949 w 101"/>
                <a:gd name="T19" fmla="*/ 1726 h 46"/>
                <a:gd name="T20" fmla="*/ 89089 w 101"/>
                <a:gd name="T21" fmla="*/ 1726 h 46"/>
                <a:gd name="T22" fmla="*/ 154192 w 101"/>
                <a:gd name="T23" fmla="*/ 1726 h 46"/>
                <a:gd name="T24" fmla="*/ 161045 w 10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46">
                  <a:moveTo>
                    <a:pt x="94" y="0"/>
                  </a:moveTo>
                  <a:cubicBezTo>
                    <a:pt x="97" y="7"/>
                    <a:pt x="99" y="14"/>
                    <a:pt x="99" y="17"/>
                  </a:cubicBezTo>
                  <a:cubicBezTo>
                    <a:pt x="100" y="25"/>
                    <a:pt x="101" y="30"/>
                    <a:pt x="98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4" y="33"/>
                    <a:pt x="82" y="31"/>
                    <a:pt x="82" y="28"/>
                  </a:cubicBezTo>
                  <a:cubicBezTo>
                    <a:pt x="76" y="28"/>
                    <a:pt x="66" y="37"/>
                    <a:pt x="53" y="39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4" y="46"/>
                    <a:pt x="2" y="46"/>
                    <a:pt x="1" y="38"/>
                  </a:cubicBezTo>
                  <a:cubicBezTo>
                    <a:pt x="0" y="30"/>
                    <a:pt x="19" y="23"/>
                    <a:pt x="32" y="16"/>
                  </a:cubicBezTo>
                  <a:cubicBezTo>
                    <a:pt x="38" y="14"/>
                    <a:pt x="44" y="8"/>
                    <a:pt x="49" y="1"/>
                  </a:cubicBezTo>
                  <a:cubicBezTo>
                    <a:pt x="50" y="1"/>
                    <a:pt x="51" y="1"/>
                    <a:pt x="52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1" y="1"/>
                    <a:pt x="93" y="1"/>
                    <a:pt x="94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6" name="Freeform 172"/>
            <p:cNvSpPr>
              <a:spLocks/>
            </p:cNvSpPr>
            <p:nvPr/>
          </p:nvSpPr>
          <p:spPr bwMode="auto">
            <a:xfrm>
              <a:off x="4975225" y="3960813"/>
              <a:ext cx="334963" cy="73025"/>
            </a:xfrm>
            <a:custGeom>
              <a:avLst/>
              <a:gdLst>
                <a:gd name="T0" fmla="*/ 299074 w 196"/>
                <a:gd name="T1" fmla="*/ 0 h 43"/>
                <a:gd name="T2" fmla="*/ 35889 w 196"/>
                <a:gd name="T3" fmla="*/ 0 h 43"/>
                <a:gd name="T4" fmla="*/ 0 w 196"/>
                <a:gd name="T5" fmla="*/ 35663 h 43"/>
                <a:gd name="T6" fmla="*/ 0 w 196"/>
                <a:gd name="T7" fmla="*/ 35663 h 43"/>
                <a:gd name="T8" fmla="*/ 35889 w 196"/>
                <a:gd name="T9" fmla="*/ 73025 h 43"/>
                <a:gd name="T10" fmla="*/ 299074 w 196"/>
                <a:gd name="T11" fmla="*/ 73025 h 43"/>
                <a:gd name="T12" fmla="*/ 334963 w 196"/>
                <a:gd name="T13" fmla="*/ 35663 h 43"/>
                <a:gd name="T14" fmla="*/ 334963 w 196"/>
                <a:gd name="T15" fmla="*/ 35663 h 43"/>
                <a:gd name="T16" fmla="*/ 299074 w 196"/>
                <a:gd name="T17" fmla="*/ 0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6" h="43">
                  <a:moveTo>
                    <a:pt x="17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3"/>
                    <a:pt x="10" y="43"/>
                    <a:pt x="21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87" y="43"/>
                    <a:pt x="196" y="33"/>
                    <a:pt x="196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6" y="10"/>
                    <a:pt x="187" y="0"/>
                    <a:pt x="175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7" name="Freeform 173"/>
            <p:cNvSpPr>
              <a:spLocks/>
            </p:cNvSpPr>
            <p:nvPr/>
          </p:nvSpPr>
          <p:spPr bwMode="auto">
            <a:xfrm>
              <a:off x="5238750" y="3665538"/>
              <a:ext cx="71438" cy="368300"/>
            </a:xfrm>
            <a:custGeom>
              <a:avLst/>
              <a:gdLst>
                <a:gd name="T0" fmla="*/ 71438 w 42"/>
                <a:gd name="T1" fmla="*/ 330788 h 216"/>
                <a:gd name="T2" fmla="*/ 71438 w 42"/>
                <a:gd name="T3" fmla="*/ 35807 h 216"/>
                <a:gd name="T4" fmla="*/ 35719 w 42"/>
                <a:gd name="T5" fmla="*/ 0 h 216"/>
                <a:gd name="T6" fmla="*/ 35719 w 42"/>
                <a:gd name="T7" fmla="*/ 0 h 216"/>
                <a:gd name="T8" fmla="*/ 0 w 42"/>
                <a:gd name="T9" fmla="*/ 35807 h 216"/>
                <a:gd name="T10" fmla="*/ 0 w 42"/>
                <a:gd name="T11" fmla="*/ 330788 h 216"/>
                <a:gd name="T12" fmla="*/ 35719 w 42"/>
                <a:gd name="T13" fmla="*/ 368300 h 216"/>
                <a:gd name="T14" fmla="*/ 35719 w 42"/>
                <a:gd name="T15" fmla="*/ 368300 h 216"/>
                <a:gd name="T16" fmla="*/ 71438 w 42"/>
                <a:gd name="T17" fmla="*/ 330788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216">
                  <a:moveTo>
                    <a:pt x="42" y="194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10"/>
                    <a:pt x="33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06"/>
                    <a:pt x="9" y="216"/>
                    <a:pt x="21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33" y="216"/>
                    <a:pt x="42" y="206"/>
                    <a:pt x="42" y="19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8" name="Rectangle 174"/>
            <p:cNvSpPr>
              <a:spLocks noChangeArrowheads="1"/>
            </p:cNvSpPr>
            <p:nvPr/>
          </p:nvSpPr>
          <p:spPr bwMode="auto">
            <a:xfrm>
              <a:off x="5130800" y="3994150"/>
              <a:ext cx="25400" cy="204788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79" name="Freeform 175"/>
            <p:cNvSpPr>
              <a:spLocks/>
            </p:cNvSpPr>
            <p:nvPr/>
          </p:nvSpPr>
          <p:spPr bwMode="auto">
            <a:xfrm>
              <a:off x="5030788" y="4175125"/>
              <a:ext cx="222250" cy="66675"/>
            </a:xfrm>
            <a:custGeom>
              <a:avLst/>
              <a:gdLst>
                <a:gd name="T0" fmla="*/ 222250 w 130"/>
                <a:gd name="T1" fmla="*/ 66675 h 39"/>
                <a:gd name="T2" fmla="*/ 184638 w 130"/>
                <a:gd name="T3" fmla="*/ 23935 h 39"/>
                <a:gd name="T4" fmla="*/ 111125 w 130"/>
                <a:gd name="T5" fmla="*/ 0 h 39"/>
                <a:gd name="T6" fmla="*/ 39321 w 130"/>
                <a:gd name="T7" fmla="*/ 23935 h 39"/>
                <a:gd name="T8" fmla="*/ 0 w 130"/>
                <a:gd name="T9" fmla="*/ 66675 h 39"/>
                <a:gd name="T10" fmla="*/ 27354 w 130"/>
                <a:gd name="T11" fmla="*/ 66675 h 39"/>
                <a:gd name="T12" fmla="*/ 51288 w 130"/>
                <a:gd name="T13" fmla="*/ 42740 h 39"/>
                <a:gd name="T14" fmla="*/ 111125 w 130"/>
                <a:gd name="T15" fmla="*/ 23935 h 39"/>
                <a:gd name="T16" fmla="*/ 170962 w 130"/>
                <a:gd name="T17" fmla="*/ 42740 h 39"/>
                <a:gd name="T18" fmla="*/ 194896 w 130"/>
                <a:gd name="T19" fmla="*/ 66675 h 39"/>
                <a:gd name="T20" fmla="*/ 222250 w 130"/>
                <a:gd name="T21" fmla="*/ 66675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0" h="39">
                  <a:moveTo>
                    <a:pt x="130" y="39"/>
                  </a:moveTo>
                  <a:cubicBezTo>
                    <a:pt x="125" y="29"/>
                    <a:pt x="117" y="20"/>
                    <a:pt x="108" y="14"/>
                  </a:cubicBezTo>
                  <a:cubicBezTo>
                    <a:pt x="96" y="5"/>
                    <a:pt x="81" y="0"/>
                    <a:pt x="65" y="0"/>
                  </a:cubicBezTo>
                  <a:cubicBezTo>
                    <a:pt x="49" y="0"/>
                    <a:pt x="35" y="5"/>
                    <a:pt x="23" y="14"/>
                  </a:cubicBezTo>
                  <a:cubicBezTo>
                    <a:pt x="13" y="20"/>
                    <a:pt x="5" y="29"/>
                    <a:pt x="0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0" y="33"/>
                    <a:pt x="25" y="29"/>
                    <a:pt x="30" y="25"/>
                  </a:cubicBezTo>
                  <a:cubicBezTo>
                    <a:pt x="40" y="18"/>
                    <a:pt x="52" y="14"/>
                    <a:pt x="65" y="14"/>
                  </a:cubicBezTo>
                  <a:cubicBezTo>
                    <a:pt x="78" y="14"/>
                    <a:pt x="90" y="18"/>
                    <a:pt x="100" y="25"/>
                  </a:cubicBezTo>
                  <a:cubicBezTo>
                    <a:pt x="106" y="29"/>
                    <a:pt x="110" y="33"/>
                    <a:pt x="114" y="39"/>
                  </a:cubicBezTo>
                  <a:lnTo>
                    <a:pt x="130" y="3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0" name="Freeform 176"/>
            <p:cNvSpPr>
              <a:spLocks/>
            </p:cNvSpPr>
            <p:nvPr/>
          </p:nvSpPr>
          <p:spPr bwMode="auto">
            <a:xfrm>
              <a:off x="5054600" y="3498850"/>
              <a:ext cx="82550" cy="95250"/>
            </a:xfrm>
            <a:custGeom>
              <a:avLst/>
              <a:gdLst>
                <a:gd name="T0" fmla="*/ 82550 w 52"/>
                <a:gd name="T1" fmla="*/ 30163 h 60"/>
                <a:gd name="T2" fmla="*/ 74613 w 52"/>
                <a:gd name="T3" fmla="*/ 0 h 60"/>
                <a:gd name="T4" fmla="*/ 0 w 52"/>
                <a:gd name="T5" fmla="*/ 82550 h 60"/>
                <a:gd name="T6" fmla="*/ 3175 w 52"/>
                <a:gd name="T7" fmla="*/ 95250 h 60"/>
                <a:gd name="T8" fmla="*/ 82550 w 52"/>
                <a:gd name="T9" fmla="*/ 30163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60">
                  <a:moveTo>
                    <a:pt x="52" y="19"/>
                  </a:moveTo>
                  <a:lnTo>
                    <a:pt x="47" y="0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52" y="19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1" name="Freeform 177"/>
            <p:cNvSpPr>
              <a:spLocks/>
            </p:cNvSpPr>
            <p:nvPr/>
          </p:nvSpPr>
          <p:spPr bwMode="auto">
            <a:xfrm>
              <a:off x="4953000" y="3259138"/>
              <a:ext cx="207963" cy="247650"/>
            </a:xfrm>
            <a:custGeom>
              <a:avLst/>
              <a:gdLst>
                <a:gd name="T0" fmla="*/ 61366 w 122"/>
                <a:gd name="T1" fmla="*/ 237402 h 145"/>
                <a:gd name="T2" fmla="*/ 132960 w 122"/>
                <a:gd name="T3" fmla="*/ 39282 h 145"/>
                <a:gd name="T4" fmla="*/ 158529 w 122"/>
                <a:gd name="T5" fmla="*/ 203244 h 145"/>
                <a:gd name="T6" fmla="*/ 61366 w 122"/>
                <a:gd name="T7" fmla="*/ 237402 h 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" h="145">
                  <a:moveTo>
                    <a:pt x="36" y="139"/>
                  </a:moveTo>
                  <a:cubicBezTo>
                    <a:pt x="0" y="128"/>
                    <a:pt x="3" y="0"/>
                    <a:pt x="78" y="23"/>
                  </a:cubicBezTo>
                  <a:cubicBezTo>
                    <a:pt x="122" y="36"/>
                    <a:pt x="117" y="89"/>
                    <a:pt x="93" y="119"/>
                  </a:cubicBezTo>
                  <a:cubicBezTo>
                    <a:pt x="79" y="137"/>
                    <a:pt x="53" y="145"/>
                    <a:pt x="36" y="139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2" name="Freeform 178"/>
            <p:cNvSpPr>
              <a:spLocks/>
            </p:cNvSpPr>
            <p:nvPr/>
          </p:nvSpPr>
          <p:spPr bwMode="auto">
            <a:xfrm>
              <a:off x="5080000" y="3386138"/>
              <a:ext cx="33338" cy="55563"/>
            </a:xfrm>
            <a:custGeom>
              <a:avLst/>
              <a:gdLst>
                <a:gd name="T0" fmla="*/ 20003 w 20"/>
                <a:gd name="T1" fmla="*/ 1684 h 33"/>
                <a:gd name="T2" fmla="*/ 1667 w 20"/>
                <a:gd name="T3" fmla="*/ 26940 h 33"/>
                <a:gd name="T4" fmla="*/ 15002 w 20"/>
                <a:gd name="T5" fmla="*/ 55563 h 33"/>
                <a:gd name="T6" fmla="*/ 31671 w 20"/>
                <a:gd name="T7" fmla="*/ 30307 h 33"/>
                <a:gd name="T8" fmla="*/ 20003 w 20"/>
                <a:gd name="T9" fmla="*/ 168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33">
                  <a:moveTo>
                    <a:pt x="12" y="1"/>
                  </a:moveTo>
                  <a:cubicBezTo>
                    <a:pt x="7" y="0"/>
                    <a:pt x="2" y="7"/>
                    <a:pt x="1" y="16"/>
                  </a:cubicBezTo>
                  <a:cubicBezTo>
                    <a:pt x="0" y="24"/>
                    <a:pt x="4" y="32"/>
                    <a:pt x="9" y="33"/>
                  </a:cubicBezTo>
                  <a:cubicBezTo>
                    <a:pt x="13" y="33"/>
                    <a:pt x="18" y="26"/>
                    <a:pt x="19" y="18"/>
                  </a:cubicBezTo>
                  <a:cubicBezTo>
                    <a:pt x="20" y="9"/>
                    <a:pt x="17" y="1"/>
                    <a:pt x="12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83" name="Freeform 179"/>
            <p:cNvSpPr>
              <a:spLocks/>
            </p:cNvSpPr>
            <p:nvPr/>
          </p:nvSpPr>
          <p:spPr bwMode="auto">
            <a:xfrm>
              <a:off x="4030663" y="3478213"/>
              <a:ext cx="87313" cy="103188"/>
            </a:xfrm>
            <a:custGeom>
              <a:avLst/>
              <a:gdLst>
                <a:gd name="T0" fmla="*/ 0 w 55"/>
                <a:gd name="T1" fmla="*/ 26988 h 65"/>
                <a:gd name="T2" fmla="*/ 15875 w 55"/>
                <a:gd name="T3" fmla="*/ 0 h 65"/>
                <a:gd name="T4" fmla="*/ 87313 w 55"/>
                <a:gd name="T5" fmla="*/ 80963 h 65"/>
                <a:gd name="T6" fmla="*/ 84138 w 55"/>
                <a:gd name="T7" fmla="*/ 103188 h 65"/>
                <a:gd name="T8" fmla="*/ 0 w 55"/>
                <a:gd name="T9" fmla="*/ 26988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65">
                  <a:moveTo>
                    <a:pt x="0" y="17"/>
                  </a:moveTo>
                  <a:lnTo>
                    <a:pt x="10" y="0"/>
                  </a:lnTo>
                  <a:lnTo>
                    <a:pt x="55" y="51"/>
                  </a:lnTo>
                  <a:lnTo>
                    <a:pt x="53" y="65"/>
                  </a:lnTo>
                  <a:lnTo>
                    <a:pt x="0" y="17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84" name="Freeform 180"/>
            <p:cNvSpPr>
              <a:spLocks/>
            </p:cNvSpPr>
            <p:nvPr/>
          </p:nvSpPr>
          <p:spPr bwMode="auto">
            <a:xfrm>
              <a:off x="5048250" y="3476625"/>
              <a:ext cx="87313" cy="101600"/>
            </a:xfrm>
            <a:custGeom>
              <a:avLst/>
              <a:gdLst>
                <a:gd name="T0" fmla="*/ 87313 w 55"/>
                <a:gd name="T1" fmla="*/ 22225 h 64"/>
                <a:gd name="T2" fmla="*/ 71438 w 55"/>
                <a:gd name="T3" fmla="*/ 0 h 64"/>
                <a:gd name="T4" fmla="*/ 0 w 55"/>
                <a:gd name="T5" fmla="*/ 80963 h 64"/>
                <a:gd name="T6" fmla="*/ 11113 w 55"/>
                <a:gd name="T7" fmla="*/ 101600 h 64"/>
                <a:gd name="T8" fmla="*/ 87313 w 55"/>
                <a:gd name="T9" fmla="*/ 22225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64">
                  <a:moveTo>
                    <a:pt x="55" y="14"/>
                  </a:moveTo>
                  <a:lnTo>
                    <a:pt x="45" y="0"/>
                  </a:lnTo>
                  <a:lnTo>
                    <a:pt x="0" y="51"/>
                  </a:lnTo>
                  <a:lnTo>
                    <a:pt x="7" y="64"/>
                  </a:lnTo>
                  <a:lnTo>
                    <a:pt x="55" y="14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5" name="Rectangle 181"/>
            <p:cNvSpPr>
              <a:spLocks noChangeArrowheads="1"/>
            </p:cNvSpPr>
            <p:nvPr/>
          </p:nvSpPr>
          <p:spPr bwMode="auto">
            <a:xfrm>
              <a:off x="4429125" y="3794125"/>
              <a:ext cx="303213" cy="457200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8286" name="Freeform 182"/>
            <p:cNvSpPr>
              <a:spLocks/>
            </p:cNvSpPr>
            <p:nvPr/>
          </p:nvSpPr>
          <p:spPr bwMode="auto">
            <a:xfrm>
              <a:off x="4857750" y="3317875"/>
              <a:ext cx="31750" cy="77788"/>
            </a:xfrm>
            <a:custGeom>
              <a:avLst/>
              <a:gdLst>
                <a:gd name="T0" fmla="*/ 23395 w 19"/>
                <a:gd name="T1" fmla="*/ 0 h 46"/>
                <a:gd name="T2" fmla="*/ 23395 w 19"/>
                <a:gd name="T3" fmla="*/ 0 h 46"/>
                <a:gd name="T4" fmla="*/ 30079 w 19"/>
                <a:gd name="T5" fmla="*/ 8455 h 46"/>
                <a:gd name="T6" fmla="*/ 16711 w 19"/>
                <a:gd name="T7" fmla="*/ 71024 h 46"/>
                <a:gd name="T8" fmla="*/ 6684 w 19"/>
                <a:gd name="T9" fmla="*/ 77788 h 46"/>
                <a:gd name="T10" fmla="*/ 6684 w 19"/>
                <a:gd name="T11" fmla="*/ 77788 h 46"/>
                <a:gd name="T12" fmla="*/ 1671 w 19"/>
                <a:gd name="T13" fmla="*/ 69333 h 46"/>
                <a:gd name="T14" fmla="*/ 15039 w 19"/>
                <a:gd name="T15" fmla="*/ 6764 h 46"/>
                <a:gd name="T16" fmla="*/ 23395 w 19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46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7" y="1"/>
                    <a:pt x="19" y="3"/>
                    <a:pt x="18" y="5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7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5"/>
                    <a:pt x="0" y="43"/>
                    <a:pt x="1" y="4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2" y="0"/>
                    <a:pt x="14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7" name="Freeform 183"/>
            <p:cNvSpPr>
              <a:spLocks/>
            </p:cNvSpPr>
            <p:nvPr/>
          </p:nvSpPr>
          <p:spPr bwMode="auto">
            <a:xfrm>
              <a:off x="4837113" y="3359150"/>
              <a:ext cx="66675" cy="106363"/>
            </a:xfrm>
            <a:custGeom>
              <a:avLst/>
              <a:gdLst>
                <a:gd name="T0" fmla="*/ 8548 w 39"/>
                <a:gd name="T1" fmla="*/ 99501 h 62"/>
                <a:gd name="T2" fmla="*/ 42740 w 39"/>
                <a:gd name="T3" fmla="*/ 106363 h 62"/>
                <a:gd name="T4" fmla="*/ 58127 w 39"/>
                <a:gd name="T5" fmla="*/ 75483 h 62"/>
                <a:gd name="T6" fmla="*/ 58127 w 39"/>
                <a:gd name="T7" fmla="*/ 0 h 62"/>
                <a:gd name="T8" fmla="*/ 30773 w 39"/>
                <a:gd name="T9" fmla="*/ 3431 h 62"/>
                <a:gd name="T10" fmla="*/ 0 w 39"/>
                <a:gd name="T11" fmla="*/ 56613 h 62"/>
                <a:gd name="T12" fmla="*/ 8548 w 39"/>
                <a:gd name="T13" fmla="*/ 99501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62">
                  <a:moveTo>
                    <a:pt x="5" y="58"/>
                  </a:moveTo>
                  <a:cubicBezTo>
                    <a:pt x="25" y="62"/>
                    <a:pt x="25" y="62"/>
                    <a:pt x="25" y="6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35"/>
                    <a:pt x="35" y="11"/>
                    <a:pt x="34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5" y="58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8" name="Freeform 184"/>
            <p:cNvSpPr>
              <a:spLocks/>
            </p:cNvSpPr>
            <p:nvPr/>
          </p:nvSpPr>
          <p:spPr bwMode="auto">
            <a:xfrm>
              <a:off x="4835525" y="3351213"/>
              <a:ext cx="30163" cy="74613"/>
            </a:xfrm>
            <a:custGeom>
              <a:avLst/>
              <a:gdLst>
                <a:gd name="T0" fmla="*/ 8379 w 18"/>
                <a:gd name="T1" fmla="*/ 72917 h 44"/>
                <a:gd name="T2" fmla="*/ 13406 w 18"/>
                <a:gd name="T3" fmla="*/ 74613 h 44"/>
                <a:gd name="T4" fmla="*/ 15082 w 18"/>
                <a:gd name="T5" fmla="*/ 67830 h 44"/>
                <a:gd name="T6" fmla="*/ 28487 w 18"/>
                <a:gd name="T7" fmla="*/ 18653 h 44"/>
                <a:gd name="T8" fmla="*/ 25136 w 18"/>
                <a:gd name="T9" fmla="*/ 5087 h 44"/>
                <a:gd name="T10" fmla="*/ 15082 w 18"/>
                <a:gd name="T11" fmla="*/ 3392 h 44"/>
                <a:gd name="T12" fmla="*/ 0 w 18"/>
                <a:gd name="T13" fmla="*/ 59351 h 44"/>
                <a:gd name="T14" fmla="*/ 8379 w 18"/>
                <a:gd name="T15" fmla="*/ 72917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44">
                  <a:moveTo>
                    <a:pt x="5" y="43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7"/>
                    <a:pt x="17" y="5"/>
                    <a:pt x="15" y="3"/>
                  </a:cubicBezTo>
                  <a:cubicBezTo>
                    <a:pt x="14" y="2"/>
                    <a:pt x="10" y="0"/>
                    <a:pt x="9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2"/>
                    <a:pt x="5" y="43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89" name="Freeform 185"/>
            <p:cNvSpPr>
              <a:spLocks/>
            </p:cNvSpPr>
            <p:nvPr/>
          </p:nvSpPr>
          <p:spPr bwMode="auto">
            <a:xfrm>
              <a:off x="4848225" y="3352800"/>
              <a:ext cx="7938" cy="14288"/>
            </a:xfrm>
            <a:custGeom>
              <a:avLst/>
              <a:gdLst>
                <a:gd name="T0" fmla="*/ 3969 w 4"/>
                <a:gd name="T1" fmla="*/ 0 h 8"/>
                <a:gd name="T2" fmla="*/ 3969 w 4"/>
                <a:gd name="T3" fmla="*/ 0 h 8"/>
                <a:gd name="T4" fmla="*/ 0 w 4"/>
                <a:gd name="T5" fmla="*/ 12502 h 8"/>
                <a:gd name="T6" fmla="*/ 7938 w 4"/>
                <a:gd name="T7" fmla="*/ 1786 h 8"/>
                <a:gd name="T8" fmla="*/ 3969 w 4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8"/>
                    <a:pt x="4" y="4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0" name="Freeform 186"/>
            <p:cNvSpPr>
              <a:spLocks/>
            </p:cNvSpPr>
            <p:nvPr/>
          </p:nvSpPr>
          <p:spPr bwMode="auto">
            <a:xfrm>
              <a:off x="4876800" y="3402013"/>
              <a:ext cx="23813" cy="23813"/>
            </a:xfrm>
            <a:custGeom>
              <a:avLst/>
              <a:gdLst>
                <a:gd name="T0" fmla="*/ 18710 w 14"/>
                <a:gd name="T1" fmla="*/ 1701 h 14"/>
                <a:gd name="T2" fmla="*/ 18710 w 14"/>
                <a:gd name="T3" fmla="*/ 1701 h 14"/>
                <a:gd name="T4" fmla="*/ 22112 w 14"/>
                <a:gd name="T5" fmla="*/ 10206 h 14"/>
                <a:gd name="T6" fmla="*/ 15308 w 14"/>
                <a:gd name="T7" fmla="*/ 20411 h 14"/>
                <a:gd name="T8" fmla="*/ 5103 w 14"/>
                <a:gd name="T9" fmla="*/ 22112 h 14"/>
                <a:gd name="T10" fmla="*/ 5103 w 14"/>
                <a:gd name="T11" fmla="*/ 22112 h 14"/>
                <a:gd name="T12" fmla="*/ 1701 w 14"/>
                <a:gd name="T13" fmla="*/ 13607 h 14"/>
                <a:gd name="T14" fmla="*/ 8505 w 14"/>
                <a:gd name="T15" fmla="*/ 3402 h 14"/>
                <a:gd name="T16" fmla="*/ 18710 w 14"/>
                <a:gd name="T17" fmla="*/ 1701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4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3" y="2"/>
                    <a:pt x="14" y="4"/>
                    <a:pt x="13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4"/>
                    <a:pt x="5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0" y="10"/>
                    <a:pt x="1" y="8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1" name="Freeform 187"/>
            <p:cNvSpPr>
              <a:spLocks/>
            </p:cNvSpPr>
            <p:nvPr/>
          </p:nvSpPr>
          <p:spPr bwMode="auto">
            <a:xfrm>
              <a:off x="4872038" y="3376613"/>
              <a:ext cx="25400" cy="26988"/>
            </a:xfrm>
            <a:custGeom>
              <a:avLst/>
              <a:gdLst>
                <a:gd name="T0" fmla="*/ 20320 w 15"/>
                <a:gd name="T1" fmla="*/ 3374 h 16"/>
                <a:gd name="T2" fmla="*/ 20320 w 15"/>
                <a:gd name="T3" fmla="*/ 3374 h 16"/>
                <a:gd name="T4" fmla="*/ 23707 w 15"/>
                <a:gd name="T5" fmla="*/ 13494 h 16"/>
                <a:gd name="T6" fmla="*/ 16933 w 15"/>
                <a:gd name="T7" fmla="*/ 23615 h 16"/>
                <a:gd name="T8" fmla="*/ 5080 w 15"/>
                <a:gd name="T9" fmla="*/ 25301 h 16"/>
                <a:gd name="T10" fmla="*/ 5080 w 15"/>
                <a:gd name="T11" fmla="*/ 25301 h 16"/>
                <a:gd name="T12" fmla="*/ 1693 w 15"/>
                <a:gd name="T13" fmla="*/ 15181 h 16"/>
                <a:gd name="T14" fmla="*/ 8467 w 15"/>
                <a:gd name="T15" fmla="*/ 5060 h 16"/>
                <a:gd name="T16" fmla="*/ 20320 w 15"/>
                <a:gd name="T17" fmla="*/ 3374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6"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5" y="3"/>
                    <a:pt x="15" y="6"/>
                    <a:pt x="14" y="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6"/>
                    <a:pt x="5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1"/>
                    <a:pt x="1" y="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1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2" name="Freeform 188"/>
            <p:cNvSpPr>
              <a:spLocks/>
            </p:cNvSpPr>
            <p:nvPr/>
          </p:nvSpPr>
          <p:spPr bwMode="auto">
            <a:xfrm>
              <a:off x="4873625" y="3389313"/>
              <a:ext cx="15875" cy="12700"/>
            </a:xfrm>
            <a:custGeom>
              <a:avLst/>
              <a:gdLst>
                <a:gd name="T0" fmla="*/ 12347 w 9"/>
                <a:gd name="T1" fmla="*/ 1588 h 8"/>
                <a:gd name="T2" fmla="*/ 12347 w 9"/>
                <a:gd name="T3" fmla="*/ 1588 h 8"/>
                <a:gd name="T4" fmla="*/ 14111 w 9"/>
                <a:gd name="T5" fmla="*/ 9525 h 8"/>
                <a:gd name="T6" fmla="*/ 14111 w 9"/>
                <a:gd name="T7" fmla="*/ 9525 h 8"/>
                <a:gd name="T8" fmla="*/ 3528 w 9"/>
                <a:gd name="T9" fmla="*/ 12700 h 8"/>
                <a:gd name="T10" fmla="*/ 3528 w 9"/>
                <a:gd name="T11" fmla="*/ 12700 h 8"/>
                <a:gd name="T12" fmla="*/ 1764 w 9"/>
                <a:gd name="T13" fmla="*/ 4763 h 8"/>
                <a:gd name="T14" fmla="*/ 1764 w 9"/>
                <a:gd name="T15" fmla="*/ 3175 h 8"/>
                <a:gd name="T16" fmla="*/ 12347 w 9"/>
                <a:gd name="T17" fmla="*/ 1588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8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9" y="2"/>
                    <a:pt x="9" y="4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8"/>
                    <a:pt x="4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3" name="Freeform 189"/>
            <p:cNvSpPr>
              <a:spLocks/>
            </p:cNvSpPr>
            <p:nvPr/>
          </p:nvSpPr>
          <p:spPr bwMode="auto">
            <a:xfrm>
              <a:off x="4878388" y="3411538"/>
              <a:ext cx="14288" cy="12700"/>
            </a:xfrm>
            <a:custGeom>
              <a:avLst/>
              <a:gdLst>
                <a:gd name="T0" fmla="*/ 9525 w 9"/>
                <a:gd name="T1" fmla="*/ 1588 h 8"/>
                <a:gd name="T2" fmla="*/ 9525 w 9"/>
                <a:gd name="T3" fmla="*/ 1588 h 8"/>
                <a:gd name="T4" fmla="*/ 12700 w 9"/>
                <a:gd name="T5" fmla="*/ 9525 h 8"/>
                <a:gd name="T6" fmla="*/ 11113 w 9"/>
                <a:gd name="T7" fmla="*/ 9525 h 8"/>
                <a:gd name="T8" fmla="*/ 3175 w 9"/>
                <a:gd name="T9" fmla="*/ 11113 h 8"/>
                <a:gd name="T10" fmla="*/ 3175 w 9"/>
                <a:gd name="T11" fmla="*/ 11113 h 8"/>
                <a:gd name="T12" fmla="*/ 1588 w 9"/>
                <a:gd name="T13" fmla="*/ 4763 h 8"/>
                <a:gd name="T14" fmla="*/ 1588 w 9"/>
                <a:gd name="T15" fmla="*/ 4763 h 8"/>
                <a:gd name="T16" fmla="*/ 9525 w 9"/>
                <a:gd name="T17" fmla="*/ 1588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8" y="2"/>
                    <a:pt x="9" y="4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8"/>
                    <a:pt x="4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4" name="Freeform 190"/>
            <p:cNvSpPr>
              <a:spLocks/>
            </p:cNvSpPr>
            <p:nvPr/>
          </p:nvSpPr>
          <p:spPr bwMode="auto">
            <a:xfrm>
              <a:off x="4868863" y="3352800"/>
              <a:ext cx="25400" cy="26988"/>
            </a:xfrm>
            <a:custGeom>
              <a:avLst/>
              <a:gdLst>
                <a:gd name="T0" fmla="*/ 20320 w 15"/>
                <a:gd name="T1" fmla="*/ 1687 h 16"/>
                <a:gd name="T2" fmla="*/ 20320 w 15"/>
                <a:gd name="T3" fmla="*/ 1687 h 16"/>
                <a:gd name="T4" fmla="*/ 23707 w 15"/>
                <a:gd name="T5" fmla="*/ 11807 h 16"/>
                <a:gd name="T6" fmla="*/ 16933 w 15"/>
                <a:gd name="T7" fmla="*/ 21928 h 16"/>
                <a:gd name="T8" fmla="*/ 5080 w 15"/>
                <a:gd name="T9" fmla="*/ 25301 h 16"/>
                <a:gd name="T10" fmla="*/ 5080 w 15"/>
                <a:gd name="T11" fmla="*/ 25301 h 16"/>
                <a:gd name="T12" fmla="*/ 1693 w 15"/>
                <a:gd name="T13" fmla="*/ 15181 h 16"/>
                <a:gd name="T14" fmla="*/ 8467 w 15"/>
                <a:gd name="T15" fmla="*/ 5060 h 16"/>
                <a:gd name="T16" fmla="*/ 20320 w 15"/>
                <a:gd name="T17" fmla="*/ 168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6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5" y="2"/>
                    <a:pt x="15" y="5"/>
                    <a:pt x="14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5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3"/>
                    <a:pt x="0" y="11"/>
                    <a:pt x="1" y="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1"/>
                    <a:pt x="10" y="0"/>
                    <a:pt x="12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5" name="Freeform 191"/>
            <p:cNvSpPr>
              <a:spLocks/>
            </p:cNvSpPr>
            <p:nvPr/>
          </p:nvSpPr>
          <p:spPr bwMode="auto">
            <a:xfrm>
              <a:off x="4870450" y="3363913"/>
              <a:ext cx="15875" cy="14288"/>
            </a:xfrm>
            <a:custGeom>
              <a:avLst/>
              <a:gdLst>
                <a:gd name="T0" fmla="*/ 12347 w 9"/>
                <a:gd name="T1" fmla="*/ 1588 h 9"/>
                <a:gd name="T2" fmla="*/ 12347 w 9"/>
                <a:gd name="T3" fmla="*/ 1588 h 9"/>
                <a:gd name="T4" fmla="*/ 14111 w 9"/>
                <a:gd name="T5" fmla="*/ 9525 h 9"/>
                <a:gd name="T6" fmla="*/ 14111 w 9"/>
                <a:gd name="T7" fmla="*/ 11113 h 9"/>
                <a:gd name="T8" fmla="*/ 3528 w 9"/>
                <a:gd name="T9" fmla="*/ 12700 h 9"/>
                <a:gd name="T10" fmla="*/ 3528 w 9"/>
                <a:gd name="T11" fmla="*/ 12700 h 9"/>
                <a:gd name="T12" fmla="*/ 1764 w 9"/>
                <a:gd name="T13" fmla="*/ 4763 h 9"/>
                <a:gd name="T14" fmla="*/ 1764 w 9"/>
                <a:gd name="T15" fmla="*/ 4763 h 9"/>
                <a:gd name="T16" fmla="*/ 12347 w 9"/>
                <a:gd name="T17" fmla="*/ 1588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9" y="2"/>
                    <a:pt x="9" y="4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4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" name="Freeform 192"/>
            <p:cNvSpPr>
              <a:spLocks/>
            </p:cNvSpPr>
            <p:nvPr/>
          </p:nvSpPr>
          <p:spPr bwMode="auto">
            <a:xfrm>
              <a:off x="4837113" y="3402013"/>
              <a:ext cx="39688" cy="61913"/>
            </a:xfrm>
            <a:custGeom>
              <a:avLst/>
              <a:gdLst>
                <a:gd name="T0" fmla="*/ 8628 w 23"/>
                <a:gd name="T1" fmla="*/ 56754 h 36"/>
                <a:gd name="T2" fmla="*/ 32786 w 23"/>
                <a:gd name="T3" fmla="*/ 61913 h 36"/>
                <a:gd name="T4" fmla="*/ 17256 w 23"/>
                <a:gd name="T5" fmla="*/ 1720 h 36"/>
                <a:gd name="T6" fmla="*/ 8628 w 23"/>
                <a:gd name="T7" fmla="*/ 0 h 36"/>
                <a:gd name="T8" fmla="*/ 0 w 23"/>
                <a:gd name="T9" fmla="*/ 13758 h 36"/>
                <a:gd name="T10" fmla="*/ 8628 w 23"/>
                <a:gd name="T11" fmla="*/ 5675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36">
                  <a:moveTo>
                    <a:pt x="5" y="33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2" y="25"/>
                    <a:pt x="23" y="5"/>
                    <a:pt x="10" y="1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5" y="33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97" name="Freeform 193"/>
            <p:cNvSpPr>
              <a:spLocks/>
            </p:cNvSpPr>
            <p:nvPr/>
          </p:nvSpPr>
          <p:spPr bwMode="auto">
            <a:xfrm>
              <a:off x="4829175" y="3446463"/>
              <a:ext cx="66675" cy="42863"/>
            </a:xfrm>
            <a:custGeom>
              <a:avLst/>
              <a:gdLst>
                <a:gd name="T0" fmla="*/ 0 w 42"/>
                <a:gd name="T1" fmla="*/ 25400 h 27"/>
                <a:gd name="T2" fmla="*/ 58738 w 42"/>
                <a:gd name="T3" fmla="*/ 42863 h 27"/>
                <a:gd name="T4" fmla="*/ 66675 w 42"/>
                <a:gd name="T5" fmla="*/ 17463 h 27"/>
                <a:gd name="T6" fmla="*/ 7938 w 42"/>
                <a:gd name="T7" fmla="*/ 0 h 27"/>
                <a:gd name="T8" fmla="*/ 0 w 42"/>
                <a:gd name="T9" fmla="*/ 2540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7">
                  <a:moveTo>
                    <a:pt x="0" y="16"/>
                  </a:moveTo>
                  <a:lnTo>
                    <a:pt x="37" y="27"/>
                  </a:lnTo>
                  <a:lnTo>
                    <a:pt x="42" y="11"/>
                  </a:lnTo>
                  <a:lnTo>
                    <a:pt x="5" y="0"/>
                  </a:lnTo>
                  <a:lnTo>
                    <a:pt x="0" y="16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" name="Freeform 194"/>
            <p:cNvSpPr>
              <a:spLocks/>
            </p:cNvSpPr>
            <p:nvPr/>
          </p:nvSpPr>
          <p:spPr bwMode="auto">
            <a:xfrm>
              <a:off x="4662488" y="3462338"/>
              <a:ext cx="231775" cy="158750"/>
            </a:xfrm>
            <a:custGeom>
              <a:avLst/>
              <a:gdLst>
                <a:gd name="T0" fmla="*/ 15338 w 136"/>
                <a:gd name="T1" fmla="*/ 105833 h 93"/>
                <a:gd name="T2" fmla="*/ 0 w 136"/>
                <a:gd name="T3" fmla="*/ 27312 h 93"/>
                <a:gd name="T4" fmla="*/ 143155 w 136"/>
                <a:gd name="T5" fmla="*/ 76815 h 93"/>
                <a:gd name="T6" fmla="*/ 167014 w 136"/>
                <a:gd name="T7" fmla="*/ 0 h 93"/>
                <a:gd name="T8" fmla="*/ 167014 w 136"/>
                <a:gd name="T9" fmla="*/ 0 h 93"/>
                <a:gd name="T10" fmla="*/ 230071 w 136"/>
                <a:gd name="T11" fmla="*/ 20484 h 93"/>
                <a:gd name="T12" fmla="*/ 231775 w 136"/>
                <a:gd name="T13" fmla="*/ 20484 h 93"/>
                <a:gd name="T14" fmla="*/ 194282 w 136"/>
                <a:gd name="T15" fmla="*/ 136559 h 93"/>
                <a:gd name="T16" fmla="*/ 160197 w 136"/>
                <a:gd name="T17" fmla="*/ 151922 h 93"/>
                <a:gd name="T18" fmla="*/ 15338 w 136"/>
                <a:gd name="T19" fmla="*/ 105833 h 93"/>
                <a:gd name="T20" fmla="*/ 15338 w 136"/>
                <a:gd name="T21" fmla="*/ 105833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93">
                  <a:moveTo>
                    <a:pt x="9" y="6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75" y="42"/>
                    <a:pt x="84" y="45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12"/>
                    <a:pt x="136" y="12"/>
                    <a:pt x="136" y="12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0" y="93"/>
                    <a:pt x="99" y="91"/>
                    <a:pt x="94" y="89"/>
                  </a:cubicBezTo>
                  <a:cubicBezTo>
                    <a:pt x="66" y="80"/>
                    <a:pt x="37" y="71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299" name="Rectangle 195"/>
            <p:cNvSpPr>
              <a:spLocks noChangeArrowheads="1"/>
            </p:cNvSpPr>
            <p:nvPr/>
          </p:nvSpPr>
          <p:spPr bwMode="auto">
            <a:xfrm>
              <a:off x="4419600" y="3714750"/>
              <a:ext cx="311150" cy="1746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82" name="Freeform 18"/>
          <p:cNvSpPr>
            <a:spLocks noEditPoints="1"/>
          </p:cNvSpPr>
          <p:nvPr/>
        </p:nvSpPr>
        <p:spPr bwMode="auto">
          <a:xfrm>
            <a:off x="6088867" y="808776"/>
            <a:ext cx="223358" cy="660538"/>
          </a:xfrm>
          <a:custGeom>
            <a:avLst/>
            <a:gdLst>
              <a:gd name="T0" fmla="*/ 88 w 168"/>
              <a:gd name="T1" fmla="*/ 390 h 520"/>
              <a:gd name="T2" fmla="*/ 104 w 168"/>
              <a:gd name="T3" fmla="*/ 392 h 520"/>
              <a:gd name="T4" fmla="*/ 119 w 168"/>
              <a:gd name="T5" fmla="*/ 399 h 520"/>
              <a:gd name="T6" fmla="*/ 131 w 168"/>
              <a:gd name="T7" fmla="*/ 410 h 520"/>
              <a:gd name="T8" fmla="*/ 141 w 168"/>
              <a:gd name="T9" fmla="*/ 425 h 520"/>
              <a:gd name="T10" fmla="*/ 146 w 168"/>
              <a:gd name="T11" fmla="*/ 441 h 520"/>
              <a:gd name="T12" fmla="*/ 148 w 168"/>
              <a:gd name="T13" fmla="*/ 458 h 520"/>
              <a:gd name="T14" fmla="*/ 146 w 168"/>
              <a:gd name="T15" fmla="*/ 476 h 520"/>
              <a:gd name="T16" fmla="*/ 140 w 168"/>
              <a:gd name="T17" fmla="*/ 490 h 520"/>
              <a:gd name="T18" fmla="*/ 129 w 168"/>
              <a:gd name="T19" fmla="*/ 503 h 520"/>
              <a:gd name="T20" fmla="*/ 115 w 168"/>
              <a:gd name="T21" fmla="*/ 512 h 520"/>
              <a:gd name="T22" fmla="*/ 100 w 168"/>
              <a:gd name="T23" fmla="*/ 518 h 520"/>
              <a:gd name="T24" fmla="*/ 83 w 168"/>
              <a:gd name="T25" fmla="*/ 520 h 520"/>
              <a:gd name="T26" fmla="*/ 66 w 168"/>
              <a:gd name="T27" fmla="*/ 518 h 520"/>
              <a:gd name="T28" fmla="*/ 51 w 168"/>
              <a:gd name="T29" fmla="*/ 511 h 520"/>
              <a:gd name="T30" fmla="*/ 37 w 168"/>
              <a:gd name="T31" fmla="*/ 500 h 520"/>
              <a:gd name="T32" fmla="*/ 27 w 168"/>
              <a:gd name="T33" fmla="*/ 485 h 520"/>
              <a:gd name="T34" fmla="*/ 21 w 168"/>
              <a:gd name="T35" fmla="*/ 469 h 520"/>
              <a:gd name="T36" fmla="*/ 19 w 168"/>
              <a:gd name="T37" fmla="*/ 451 h 520"/>
              <a:gd name="T38" fmla="*/ 21 w 168"/>
              <a:gd name="T39" fmla="*/ 434 h 520"/>
              <a:gd name="T40" fmla="*/ 28 w 168"/>
              <a:gd name="T41" fmla="*/ 420 h 520"/>
              <a:gd name="T42" fmla="*/ 40 w 168"/>
              <a:gd name="T43" fmla="*/ 407 h 520"/>
              <a:gd name="T44" fmla="*/ 54 w 168"/>
              <a:gd name="T45" fmla="*/ 398 h 520"/>
              <a:gd name="T46" fmla="*/ 70 w 168"/>
              <a:gd name="T47" fmla="*/ 392 h 520"/>
              <a:gd name="T48" fmla="*/ 88 w 168"/>
              <a:gd name="T49" fmla="*/ 390 h 520"/>
              <a:gd name="T50" fmla="*/ 85 w 168"/>
              <a:gd name="T51" fmla="*/ 0 h 520"/>
              <a:gd name="T52" fmla="*/ 103 w 168"/>
              <a:gd name="T53" fmla="*/ 2 h 520"/>
              <a:gd name="T54" fmla="*/ 120 w 168"/>
              <a:gd name="T55" fmla="*/ 5 h 520"/>
              <a:gd name="T56" fmla="*/ 133 w 168"/>
              <a:gd name="T57" fmla="*/ 10 h 520"/>
              <a:gd name="T58" fmla="*/ 145 w 168"/>
              <a:gd name="T59" fmla="*/ 17 h 520"/>
              <a:gd name="T60" fmla="*/ 155 w 168"/>
              <a:gd name="T61" fmla="*/ 26 h 520"/>
              <a:gd name="T62" fmla="*/ 163 w 168"/>
              <a:gd name="T63" fmla="*/ 38 h 520"/>
              <a:gd name="T64" fmla="*/ 167 w 168"/>
              <a:gd name="T65" fmla="*/ 53 h 520"/>
              <a:gd name="T66" fmla="*/ 168 w 168"/>
              <a:gd name="T67" fmla="*/ 71 h 520"/>
              <a:gd name="T68" fmla="*/ 167 w 168"/>
              <a:gd name="T69" fmla="*/ 81 h 520"/>
              <a:gd name="T70" fmla="*/ 166 w 168"/>
              <a:gd name="T71" fmla="*/ 93 h 520"/>
              <a:gd name="T72" fmla="*/ 121 w 168"/>
              <a:gd name="T73" fmla="*/ 355 h 520"/>
              <a:gd name="T74" fmla="*/ 51 w 168"/>
              <a:gd name="T75" fmla="*/ 355 h 520"/>
              <a:gd name="T76" fmla="*/ 3 w 168"/>
              <a:gd name="T77" fmla="*/ 95 h 520"/>
              <a:gd name="T78" fmla="*/ 0 w 168"/>
              <a:gd name="T79" fmla="*/ 71 h 520"/>
              <a:gd name="T80" fmla="*/ 2 w 168"/>
              <a:gd name="T81" fmla="*/ 54 h 520"/>
              <a:gd name="T82" fmla="*/ 7 w 168"/>
              <a:gd name="T83" fmla="*/ 39 h 520"/>
              <a:gd name="T84" fmla="*/ 15 w 168"/>
              <a:gd name="T85" fmla="*/ 26 h 520"/>
              <a:gd name="T86" fmla="*/ 26 w 168"/>
              <a:gd name="T87" fmla="*/ 16 h 520"/>
              <a:gd name="T88" fmla="*/ 43 w 168"/>
              <a:gd name="T89" fmla="*/ 8 h 520"/>
              <a:gd name="T90" fmla="*/ 63 w 168"/>
              <a:gd name="T91" fmla="*/ 3 h 520"/>
              <a:gd name="T92" fmla="*/ 85 w 168"/>
              <a:gd name="T93" fmla="*/ 0 h 52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68"/>
              <a:gd name="T142" fmla="*/ 0 h 520"/>
              <a:gd name="T143" fmla="*/ 168 w 168"/>
              <a:gd name="T144" fmla="*/ 520 h 52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68" h="520">
                <a:moveTo>
                  <a:pt x="88" y="390"/>
                </a:moveTo>
                <a:lnTo>
                  <a:pt x="104" y="392"/>
                </a:lnTo>
                <a:lnTo>
                  <a:pt x="119" y="399"/>
                </a:lnTo>
                <a:lnTo>
                  <a:pt x="131" y="410"/>
                </a:lnTo>
                <a:lnTo>
                  <a:pt x="141" y="425"/>
                </a:lnTo>
                <a:lnTo>
                  <a:pt x="146" y="441"/>
                </a:lnTo>
                <a:lnTo>
                  <a:pt x="148" y="458"/>
                </a:lnTo>
                <a:lnTo>
                  <a:pt x="146" y="476"/>
                </a:lnTo>
                <a:lnTo>
                  <a:pt x="140" y="490"/>
                </a:lnTo>
                <a:lnTo>
                  <a:pt x="129" y="503"/>
                </a:lnTo>
                <a:lnTo>
                  <a:pt x="115" y="512"/>
                </a:lnTo>
                <a:lnTo>
                  <a:pt x="100" y="518"/>
                </a:lnTo>
                <a:lnTo>
                  <a:pt x="83" y="520"/>
                </a:lnTo>
                <a:lnTo>
                  <a:pt x="66" y="518"/>
                </a:lnTo>
                <a:lnTo>
                  <a:pt x="51" y="511"/>
                </a:lnTo>
                <a:lnTo>
                  <a:pt x="37" y="500"/>
                </a:lnTo>
                <a:lnTo>
                  <a:pt x="27" y="485"/>
                </a:lnTo>
                <a:lnTo>
                  <a:pt x="21" y="469"/>
                </a:lnTo>
                <a:lnTo>
                  <a:pt x="19" y="451"/>
                </a:lnTo>
                <a:lnTo>
                  <a:pt x="21" y="434"/>
                </a:lnTo>
                <a:lnTo>
                  <a:pt x="28" y="420"/>
                </a:lnTo>
                <a:lnTo>
                  <a:pt x="40" y="407"/>
                </a:lnTo>
                <a:lnTo>
                  <a:pt x="54" y="398"/>
                </a:lnTo>
                <a:lnTo>
                  <a:pt x="70" y="392"/>
                </a:lnTo>
                <a:lnTo>
                  <a:pt x="88" y="390"/>
                </a:lnTo>
                <a:close/>
                <a:moveTo>
                  <a:pt x="85" y="0"/>
                </a:moveTo>
                <a:lnTo>
                  <a:pt x="103" y="2"/>
                </a:lnTo>
                <a:lnTo>
                  <a:pt x="120" y="5"/>
                </a:lnTo>
                <a:lnTo>
                  <a:pt x="133" y="10"/>
                </a:lnTo>
                <a:lnTo>
                  <a:pt x="145" y="17"/>
                </a:lnTo>
                <a:lnTo>
                  <a:pt x="155" y="26"/>
                </a:lnTo>
                <a:lnTo>
                  <a:pt x="163" y="38"/>
                </a:lnTo>
                <a:lnTo>
                  <a:pt x="167" y="53"/>
                </a:lnTo>
                <a:lnTo>
                  <a:pt x="168" y="71"/>
                </a:lnTo>
                <a:lnTo>
                  <a:pt x="167" y="81"/>
                </a:lnTo>
                <a:lnTo>
                  <a:pt x="166" y="93"/>
                </a:lnTo>
                <a:lnTo>
                  <a:pt x="121" y="355"/>
                </a:lnTo>
                <a:lnTo>
                  <a:pt x="51" y="355"/>
                </a:lnTo>
                <a:lnTo>
                  <a:pt x="3" y="95"/>
                </a:lnTo>
                <a:lnTo>
                  <a:pt x="0" y="71"/>
                </a:lnTo>
                <a:lnTo>
                  <a:pt x="2" y="54"/>
                </a:lnTo>
                <a:lnTo>
                  <a:pt x="7" y="39"/>
                </a:lnTo>
                <a:lnTo>
                  <a:pt x="15" y="26"/>
                </a:lnTo>
                <a:lnTo>
                  <a:pt x="26" y="16"/>
                </a:lnTo>
                <a:lnTo>
                  <a:pt x="43" y="8"/>
                </a:lnTo>
                <a:lnTo>
                  <a:pt x="63" y="3"/>
                </a:lnTo>
                <a:lnTo>
                  <a:pt x="8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Calibri" pitchFamily="34" charset="0"/>
              <a:ea typeface="+mn-ea"/>
            </a:endParaRPr>
          </a:p>
        </p:txBody>
      </p:sp>
      <p:grpSp>
        <p:nvGrpSpPr>
          <p:cNvPr id="184" name="Group 365"/>
          <p:cNvGrpSpPr>
            <a:grpSpLocks/>
          </p:cNvGrpSpPr>
          <p:nvPr/>
        </p:nvGrpSpPr>
        <p:grpSpPr bwMode="auto">
          <a:xfrm>
            <a:off x="3509681" y="2656928"/>
            <a:ext cx="755650" cy="914400"/>
            <a:chOff x="2632075" y="1914525"/>
            <a:chExt cx="755650" cy="914401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185" name="Freeform 33"/>
            <p:cNvSpPr>
              <a:spLocks noEditPoints="1"/>
            </p:cNvSpPr>
            <p:nvPr/>
          </p:nvSpPr>
          <p:spPr bwMode="auto">
            <a:xfrm>
              <a:off x="2632075" y="1914525"/>
              <a:ext cx="755650" cy="757238"/>
            </a:xfrm>
            <a:custGeom>
              <a:avLst/>
              <a:gdLst>
                <a:gd name="T0" fmla="*/ 378678 w 443"/>
                <a:gd name="T1" fmla="*/ 51280 h 443"/>
                <a:gd name="T2" fmla="*/ 414499 w 443"/>
                <a:gd name="T3" fmla="*/ 54699 h 443"/>
                <a:gd name="T4" fmla="*/ 431556 w 443"/>
                <a:gd name="T5" fmla="*/ 0 h 443"/>
                <a:gd name="T6" fmla="*/ 544136 w 443"/>
                <a:gd name="T7" fmla="*/ 34187 h 443"/>
                <a:gd name="T8" fmla="*/ 528784 w 443"/>
                <a:gd name="T9" fmla="*/ 88886 h 443"/>
                <a:gd name="T10" fmla="*/ 632836 w 443"/>
                <a:gd name="T11" fmla="*/ 174353 h 443"/>
                <a:gd name="T12" fmla="*/ 682302 w 443"/>
                <a:gd name="T13" fmla="*/ 148713 h 443"/>
                <a:gd name="T14" fmla="*/ 738592 w 443"/>
                <a:gd name="T15" fmla="*/ 252982 h 443"/>
                <a:gd name="T16" fmla="*/ 689126 w 443"/>
                <a:gd name="T17" fmla="*/ 280332 h 443"/>
                <a:gd name="T18" fmla="*/ 701066 w 443"/>
                <a:gd name="T19" fmla="*/ 415370 h 443"/>
                <a:gd name="T20" fmla="*/ 755650 w 443"/>
                <a:gd name="T21" fmla="*/ 430754 h 443"/>
                <a:gd name="T22" fmla="*/ 721535 w 443"/>
                <a:gd name="T23" fmla="*/ 545280 h 443"/>
                <a:gd name="T24" fmla="*/ 666951 w 443"/>
                <a:gd name="T25" fmla="*/ 528186 h 443"/>
                <a:gd name="T26" fmla="*/ 581663 w 443"/>
                <a:gd name="T27" fmla="*/ 632456 h 443"/>
                <a:gd name="T28" fmla="*/ 607249 w 443"/>
                <a:gd name="T29" fmla="*/ 683736 h 443"/>
                <a:gd name="T30" fmla="*/ 503198 w 443"/>
                <a:gd name="T31" fmla="*/ 738435 h 443"/>
                <a:gd name="T32" fmla="*/ 475906 w 443"/>
                <a:gd name="T33" fmla="*/ 688864 h 443"/>
                <a:gd name="T34" fmla="*/ 378678 w 443"/>
                <a:gd name="T35" fmla="*/ 704248 h 443"/>
                <a:gd name="T36" fmla="*/ 378678 w 443"/>
                <a:gd name="T37" fmla="*/ 658096 h 443"/>
                <a:gd name="T38" fmla="*/ 644776 w 443"/>
                <a:gd name="T39" fmla="*/ 459813 h 443"/>
                <a:gd name="T40" fmla="*/ 458848 w 443"/>
                <a:gd name="T41" fmla="*/ 111107 h 443"/>
                <a:gd name="T42" fmla="*/ 378678 w 443"/>
                <a:gd name="T43" fmla="*/ 99142 h 443"/>
                <a:gd name="T44" fmla="*/ 378678 w 443"/>
                <a:gd name="T45" fmla="*/ 51280 h 443"/>
                <a:gd name="T46" fmla="*/ 175693 w 443"/>
                <a:gd name="T47" fmla="*/ 123073 h 443"/>
                <a:gd name="T48" fmla="*/ 148401 w 443"/>
                <a:gd name="T49" fmla="*/ 73502 h 443"/>
                <a:gd name="T50" fmla="*/ 252452 w 443"/>
                <a:gd name="T51" fmla="*/ 17093 h 443"/>
                <a:gd name="T52" fmla="*/ 279744 w 443"/>
                <a:gd name="T53" fmla="*/ 66664 h 443"/>
                <a:gd name="T54" fmla="*/ 378678 w 443"/>
                <a:gd name="T55" fmla="*/ 51280 h 443"/>
                <a:gd name="T56" fmla="*/ 378678 w 443"/>
                <a:gd name="T57" fmla="*/ 99142 h 443"/>
                <a:gd name="T58" fmla="*/ 110874 w 443"/>
                <a:gd name="T59" fmla="*/ 297425 h 443"/>
                <a:gd name="T60" fmla="*/ 296802 w 443"/>
                <a:gd name="T61" fmla="*/ 646131 h 443"/>
                <a:gd name="T62" fmla="*/ 296802 w 443"/>
                <a:gd name="T63" fmla="*/ 646131 h 443"/>
                <a:gd name="T64" fmla="*/ 378678 w 443"/>
                <a:gd name="T65" fmla="*/ 658096 h 443"/>
                <a:gd name="T66" fmla="*/ 378678 w 443"/>
                <a:gd name="T67" fmla="*/ 704248 h 443"/>
                <a:gd name="T68" fmla="*/ 341151 w 443"/>
                <a:gd name="T69" fmla="*/ 702539 h 443"/>
                <a:gd name="T70" fmla="*/ 325799 w 443"/>
                <a:gd name="T71" fmla="*/ 757238 h 443"/>
                <a:gd name="T72" fmla="*/ 211514 w 443"/>
                <a:gd name="T73" fmla="*/ 721342 h 443"/>
                <a:gd name="T74" fmla="*/ 228571 w 443"/>
                <a:gd name="T75" fmla="*/ 668352 h 443"/>
                <a:gd name="T76" fmla="*/ 124520 w 443"/>
                <a:gd name="T77" fmla="*/ 581176 h 443"/>
                <a:gd name="T78" fmla="*/ 73348 w 443"/>
                <a:gd name="T79" fmla="*/ 608525 h 443"/>
                <a:gd name="T80" fmla="*/ 18763 w 443"/>
                <a:gd name="T81" fmla="*/ 502546 h 443"/>
                <a:gd name="T82" fmla="*/ 68230 w 443"/>
                <a:gd name="T83" fmla="*/ 476906 h 443"/>
                <a:gd name="T84" fmla="*/ 54584 w 443"/>
                <a:gd name="T85" fmla="*/ 341868 h 443"/>
                <a:gd name="T86" fmla="*/ 0 w 443"/>
                <a:gd name="T87" fmla="*/ 324775 h 443"/>
                <a:gd name="T88" fmla="*/ 35821 w 443"/>
                <a:gd name="T89" fmla="*/ 211958 h 443"/>
                <a:gd name="T90" fmla="*/ 88699 w 443"/>
                <a:gd name="T91" fmla="*/ 227342 h 443"/>
                <a:gd name="T92" fmla="*/ 175693 w 443"/>
                <a:gd name="T93" fmla="*/ 123073 h 4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43" h="443">
                  <a:moveTo>
                    <a:pt x="222" y="30"/>
                  </a:moveTo>
                  <a:cubicBezTo>
                    <a:pt x="229" y="30"/>
                    <a:pt x="236" y="31"/>
                    <a:pt x="243" y="32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319" y="20"/>
                    <a:pt x="319" y="20"/>
                    <a:pt x="319" y="20"/>
                  </a:cubicBezTo>
                  <a:cubicBezTo>
                    <a:pt x="310" y="52"/>
                    <a:pt x="310" y="52"/>
                    <a:pt x="310" y="52"/>
                  </a:cubicBezTo>
                  <a:cubicBezTo>
                    <a:pt x="334" y="64"/>
                    <a:pt x="354" y="82"/>
                    <a:pt x="371" y="102"/>
                  </a:cubicBezTo>
                  <a:cubicBezTo>
                    <a:pt x="400" y="87"/>
                    <a:pt x="400" y="87"/>
                    <a:pt x="400" y="87"/>
                  </a:cubicBezTo>
                  <a:cubicBezTo>
                    <a:pt x="433" y="148"/>
                    <a:pt x="433" y="148"/>
                    <a:pt x="433" y="148"/>
                  </a:cubicBezTo>
                  <a:cubicBezTo>
                    <a:pt x="404" y="164"/>
                    <a:pt x="404" y="164"/>
                    <a:pt x="404" y="164"/>
                  </a:cubicBezTo>
                  <a:cubicBezTo>
                    <a:pt x="412" y="189"/>
                    <a:pt x="414" y="216"/>
                    <a:pt x="411" y="243"/>
                  </a:cubicBezTo>
                  <a:cubicBezTo>
                    <a:pt x="443" y="252"/>
                    <a:pt x="443" y="252"/>
                    <a:pt x="443" y="252"/>
                  </a:cubicBezTo>
                  <a:cubicBezTo>
                    <a:pt x="423" y="319"/>
                    <a:pt x="423" y="319"/>
                    <a:pt x="423" y="319"/>
                  </a:cubicBezTo>
                  <a:cubicBezTo>
                    <a:pt x="391" y="309"/>
                    <a:pt x="391" y="309"/>
                    <a:pt x="391" y="309"/>
                  </a:cubicBezTo>
                  <a:cubicBezTo>
                    <a:pt x="379" y="333"/>
                    <a:pt x="361" y="354"/>
                    <a:pt x="341" y="370"/>
                  </a:cubicBezTo>
                  <a:cubicBezTo>
                    <a:pt x="356" y="400"/>
                    <a:pt x="356" y="400"/>
                    <a:pt x="356" y="400"/>
                  </a:cubicBezTo>
                  <a:cubicBezTo>
                    <a:pt x="295" y="432"/>
                    <a:pt x="295" y="432"/>
                    <a:pt x="295" y="432"/>
                  </a:cubicBezTo>
                  <a:cubicBezTo>
                    <a:pt x="279" y="403"/>
                    <a:pt x="279" y="403"/>
                    <a:pt x="279" y="403"/>
                  </a:cubicBezTo>
                  <a:cubicBezTo>
                    <a:pt x="261" y="409"/>
                    <a:pt x="241" y="412"/>
                    <a:pt x="222" y="412"/>
                  </a:cubicBezTo>
                  <a:cubicBezTo>
                    <a:pt x="222" y="385"/>
                    <a:pt x="222" y="385"/>
                    <a:pt x="222" y="385"/>
                  </a:cubicBezTo>
                  <a:cubicBezTo>
                    <a:pt x="292" y="385"/>
                    <a:pt x="357" y="340"/>
                    <a:pt x="378" y="269"/>
                  </a:cubicBezTo>
                  <a:cubicBezTo>
                    <a:pt x="405" y="182"/>
                    <a:pt x="356" y="91"/>
                    <a:pt x="269" y="65"/>
                  </a:cubicBezTo>
                  <a:cubicBezTo>
                    <a:pt x="253" y="60"/>
                    <a:pt x="237" y="58"/>
                    <a:pt x="222" y="58"/>
                  </a:cubicBezTo>
                  <a:lnTo>
                    <a:pt x="222" y="30"/>
                  </a:lnTo>
                  <a:close/>
                  <a:moveTo>
                    <a:pt x="103" y="72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82" y="34"/>
                    <a:pt x="202" y="30"/>
                    <a:pt x="222" y="30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151" y="58"/>
                    <a:pt x="87" y="103"/>
                    <a:pt x="65" y="174"/>
                  </a:cubicBezTo>
                  <a:cubicBezTo>
                    <a:pt x="39" y="260"/>
                    <a:pt x="88" y="352"/>
                    <a:pt x="174" y="378"/>
                  </a:cubicBezTo>
                  <a:cubicBezTo>
                    <a:pt x="174" y="378"/>
                    <a:pt x="174" y="378"/>
                    <a:pt x="174" y="378"/>
                  </a:cubicBezTo>
                  <a:cubicBezTo>
                    <a:pt x="190" y="383"/>
                    <a:pt x="206" y="385"/>
                    <a:pt x="222" y="385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15" y="412"/>
                    <a:pt x="208" y="412"/>
                    <a:pt x="200" y="411"/>
                  </a:cubicBezTo>
                  <a:cubicBezTo>
                    <a:pt x="191" y="443"/>
                    <a:pt x="191" y="443"/>
                    <a:pt x="191" y="443"/>
                  </a:cubicBezTo>
                  <a:cubicBezTo>
                    <a:pt x="124" y="422"/>
                    <a:pt x="124" y="422"/>
                    <a:pt x="124" y="422"/>
                  </a:cubicBezTo>
                  <a:cubicBezTo>
                    <a:pt x="134" y="391"/>
                    <a:pt x="134" y="391"/>
                    <a:pt x="134" y="391"/>
                  </a:cubicBezTo>
                  <a:cubicBezTo>
                    <a:pt x="110" y="378"/>
                    <a:pt x="89" y="361"/>
                    <a:pt x="73" y="340"/>
                  </a:cubicBezTo>
                  <a:cubicBezTo>
                    <a:pt x="43" y="356"/>
                    <a:pt x="43" y="356"/>
                    <a:pt x="43" y="356"/>
                  </a:cubicBezTo>
                  <a:cubicBezTo>
                    <a:pt x="11" y="294"/>
                    <a:pt x="11" y="294"/>
                    <a:pt x="11" y="294"/>
                  </a:cubicBezTo>
                  <a:cubicBezTo>
                    <a:pt x="40" y="279"/>
                    <a:pt x="40" y="279"/>
                    <a:pt x="40" y="279"/>
                  </a:cubicBezTo>
                  <a:cubicBezTo>
                    <a:pt x="32" y="254"/>
                    <a:pt x="29" y="227"/>
                    <a:pt x="32" y="20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65" y="109"/>
                    <a:pt x="82" y="89"/>
                    <a:pt x="103" y="72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86" name="Freeform 34"/>
            <p:cNvSpPr>
              <a:spLocks noEditPoints="1"/>
            </p:cNvSpPr>
            <p:nvPr/>
          </p:nvSpPr>
          <p:spPr bwMode="auto">
            <a:xfrm>
              <a:off x="2941638" y="2176463"/>
              <a:ext cx="436563" cy="652463"/>
            </a:xfrm>
            <a:custGeom>
              <a:avLst/>
              <a:gdLst>
                <a:gd name="T0" fmla="*/ 337654 w 256"/>
                <a:gd name="T1" fmla="*/ 138349 h 382"/>
                <a:gd name="T2" fmla="*/ 298432 w 256"/>
                <a:gd name="T3" fmla="*/ 237415 h 382"/>
                <a:gd name="T4" fmla="*/ 296726 w 256"/>
                <a:gd name="T5" fmla="*/ 160554 h 382"/>
                <a:gd name="T6" fmla="*/ 291610 w 256"/>
                <a:gd name="T7" fmla="*/ 121269 h 382"/>
                <a:gd name="T8" fmla="*/ 298432 w 256"/>
                <a:gd name="T9" fmla="*/ 259619 h 382"/>
                <a:gd name="T10" fmla="*/ 402457 w 256"/>
                <a:gd name="T11" fmla="*/ 321107 h 382"/>
                <a:gd name="T12" fmla="*/ 422920 w 256"/>
                <a:gd name="T13" fmla="*/ 584142 h 382"/>
                <a:gd name="T14" fmla="*/ 324012 w 256"/>
                <a:gd name="T15" fmla="*/ 618303 h 382"/>
                <a:gd name="T16" fmla="*/ 305253 w 256"/>
                <a:gd name="T17" fmla="*/ 620011 h 382"/>
                <a:gd name="T18" fmla="*/ 301842 w 256"/>
                <a:gd name="T19" fmla="*/ 579018 h 382"/>
                <a:gd name="T20" fmla="*/ 308664 w 256"/>
                <a:gd name="T21" fmla="*/ 579018 h 382"/>
                <a:gd name="T22" fmla="*/ 380287 w 256"/>
                <a:gd name="T23" fmla="*/ 565354 h 382"/>
                <a:gd name="T24" fmla="*/ 388814 w 256"/>
                <a:gd name="T25" fmla="*/ 512405 h 382"/>
                <a:gd name="T26" fmla="*/ 363234 w 256"/>
                <a:gd name="T27" fmla="*/ 333064 h 382"/>
                <a:gd name="T28" fmla="*/ 225103 w 256"/>
                <a:gd name="T29" fmla="*/ 0 h 382"/>
                <a:gd name="T30" fmla="*/ 289905 w 256"/>
                <a:gd name="T31" fmla="*/ 126393 h 382"/>
                <a:gd name="T32" fmla="*/ 288200 w 256"/>
                <a:gd name="T33" fmla="*/ 121269 h 382"/>
                <a:gd name="T34" fmla="*/ 218282 w 256"/>
                <a:gd name="T35" fmla="*/ 0 h 382"/>
                <a:gd name="T36" fmla="*/ 289905 w 256"/>
                <a:gd name="T37" fmla="*/ 256203 h 382"/>
                <a:gd name="T38" fmla="*/ 267736 w 256"/>
                <a:gd name="T39" fmla="*/ 292071 h 382"/>
                <a:gd name="T40" fmla="*/ 238745 w 256"/>
                <a:gd name="T41" fmla="*/ 254495 h 382"/>
                <a:gd name="T42" fmla="*/ 289905 w 256"/>
                <a:gd name="T43" fmla="*/ 170802 h 382"/>
                <a:gd name="T44" fmla="*/ 267736 w 256"/>
                <a:gd name="T45" fmla="*/ 623427 h 382"/>
                <a:gd name="T46" fmla="*/ 218282 w 256"/>
                <a:gd name="T47" fmla="*/ 652463 h 382"/>
                <a:gd name="T48" fmla="*/ 245567 w 256"/>
                <a:gd name="T49" fmla="*/ 582434 h 382"/>
                <a:gd name="T50" fmla="*/ 289905 w 256"/>
                <a:gd name="T51" fmla="*/ 621719 h 382"/>
                <a:gd name="T52" fmla="*/ 139837 w 256"/>
                <a:gd name="T53" fmla="*/ 259619 h 382"/>
                <a:gd name="T54" fmla="*/ 104025 w 256"/>
                <a:gd name="T55" fmla="*/ 194714 h 382"/>
                <a:gd name="T56" fmla="*/ 126194 w 256"/>
                <a:gd name="T57" fmla="*/ 40992 h 382"/>
                <a:gd name="T58" fmla="*/ 218282 w 256"/>
                <a:gd name="T59" fmla="*/ 40992 h 382"/>
                <a:gd name="T60" fmla="*/ 144953 w 256"/>
                <a:gd name="T61" fmla="*/ 121269 h 382"/>
                <a:gd name="T62" fmla="*/ 136426 w 256"/>
                <a:gd name="T63" fmla="*/ 169094 h 382"/>
                <a:gd name="T64" fmla="*/ 187586 w 256"/>
                <a:gd name="T65" fmla="*/ 239123 h 382"/>
                <a:gd name="T66" fmla="*/ 184175 w 256"/>
                <a:gd name="T67" fmla="*/ 280115 h 382"/>
                <a:gd name="T68" fmla="*/ 78445 w 256"/>
                <a:gd name="T69" fmla="*/ 326232 h 382"/>
                <a:gd name="T70" fmla="*/ 71624 w 256"/>
                <a:gd name="T71" fmla="*/ 333064 h 382"/>
                <a:gd name="T72" fmla="*/ 71624 w 256"/>
                <a:gd name="T73" fmla="*/ 333064 h 382"/>
                <a:gd name="T74" fmla="*/ 42633 w 256"/>
                <a:gd name="T75" fmla="*/ 558522 h 382"/>
                <a:gd name="T76" fmla="*/ 92088 w 256"/>
                <a:gd name="T77" fmla="*/ 573894 h 382"/>
                <a:gd name="T78" fmla="*/ 127899 w 256"/>
                <a:gd name="T79" fmla="*/ 579018 h 382"/>
                <a:gd name="T80" fmla="*/ 131310 w 256"/>
                <a:gd name="T81" fmla="*/ 579018 h 382"/>
                <a:gd name="T82" fmla="*/ 144953 w 256"/>
                <a:gd name="T83" fmla="*/ 580726 h 382"/>
                <a:gd name="T84" fmla="*/ 211460 w 256"/>
                <a:gd name="T85" fmla="*/ 604638 h 382"/>
                <a:gd name="T86" fmla="*/ 218282 w 256"/>
                <a:gd name="T87" fmla="*/ 652463 h 382"/>
                <a:gd name="T88" fmla="*/ 170532 w 256"/>
                <a:gd name="T89" fmla="*/ 630259 h 382"/>
                <a:gd name="T90" fmla="*/ 141542 w 256"/>
                <a:gd name="T91" fmla="*/ 621719 h 382"/>
                <a:gd name="T92" fmla="*/ 122783 w 256"/>
                <a:gd name="T93" fmla="*/ 620011 h 382"/>
                <a:gd name="T94" fmla="*/ 64802 w 256"/>
                <a:gd name="T95" fmla="*/ 609763 h 382"/>
                <a:gd name="T96" fmla="*/ 1705 w 256"/>
                <a:gd name="T97" fmla="*/ 549982 h 382"/>
                <a:gd name="T98" fmla="*/ 34106 w 256"/>
                <a:gd name="T99" fmla="*/ 317691 h 3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6" h="382">
                  <a:moveTo>
                    <a:pt x="170" y="14"/>
                  </a:moveTo>
                  <a:cubicBezTo>
                    <a:pt x="174" y="17"/>
                    <a:pt x="177" y="20"/>
                    <a:pt x="180" y="24"/>
                  </a:cubicBezTo>
                  <a:cubicBezTo>
                    <a:pt x="189" y="37"/>
                    <a:pt x="193" y="53"/>
                    <a:pt x="193" y="71"/>
                  </a:cubicBezTo>
                  <a:cubicBezTo>
                    <a:pt x="195" y="73"/>
                    <a:pt x="197" y="77"/>
                    <a:pt x="198" y="81"/>
                  </a:cubicBezTo>
                  <a:cubicBezTo>
                    <a:pt x="199" y="85"/>
                    <a:pt x="199" y="91"/>
                    <a:pt x="198" y="98"/>
                  </a:cubicBezTo>
                  <a:cubicBezTo>
                    <a:pt x="197" y="104"/>
                    <a:pt x="195" y="110"/>
                    <a:pt x="192" y="114"/>
                  </a:cubicBezTo>
                  <a:cubicBezTo>
                    <a:pt x="190" y="118"/>
                    <a:pt x="186" y="121"/>
                    <a:pt x="182" y="123"/>
                  </a:cubicBezTo>
                  <a:cubicBezTo>
                    <a:pt x="180" y="129"/>
                    <a:pt x="177" y="134"/>
                    <a:pt x="175" y="139"/>
                  </a:cubicBezTo>
                  <a:cubicBezTo>
                    <a:pt x="173" y="141"/>
                    <a:pt x="172" y="143"/>
                    <a:pt x="170" y="146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71" y="100"/>
                    <a:pt x="172" y="99"/>
                    <a:pt x="173" y="99"/>
                  </a:cubicBezTo>
                  <a:cubicBezTo>
                    <a:pt x="174" y="98"/>
                    <a:pt x="174" y="96"/>
                    <a:pt x="174" y="94"/>
                  </a:cubicBezTo>
                  <a:cubicBezTo>
                    <a:pt x="175" y="91"/>
                    <a:pt x="175" y="89"/>
                    <a:pt x="175" y="87"/>
                  </a:cubicBezTo>
                  <a:cubicBezTo>
                    <a:pt x="173" y="86"/>
                    <a:pt x="171" y="84"/>
                    <a:pt x="170" y="81"/>
                  </a:cubicBezTo>
                  <a:cubicBezTo>
                    <a:pt x="170" y="74"/>
                    <a:pt x="170" y="74"/>
                    <a:pt x="170" y="74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1" y="72"/>
                    <a:pt x="170" y="72"/>
                    <a:pt x="170" y="73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50"/>
                  </a:moveTo>
                  <a:cubicBezTo>
                    <a:pt x="175" y="152"/>
                    <a:pt x="175" y="152"/>
                    <a:pt x="175" y="152"/>
                  </a:cubicBezTo>
                  <a:cubicBezTo>
                    <a:pt x="198" y="159"/>
                    <a:pt x="227" y="167"/>
                    <a:pt x="235" y="186"/>
                  </a:cubicBezTo>
                  <a:cubicBezTo>
                    <a:pt x="235" y="186"/>
                    <a:pt x="235" y="186"/>
                    <a:pt x="235" y="186"/>
                  </a:cubicBezTo>
                  <a:cubicBezTo>
                    <a:pt x="235" y="186"/>
                    <a:pt x="236" y="187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9"/>
                    <a:pt x="236" y="190"/>
                    <a:pt x="237" y="190"/>
                  </a:cubicBezTo>
                  <a:cubicBezTo>
                    <a:pt x="241" y="211"/>
                    <a:pt x="246" y="253"/>
                    <a:pt x="252" y="297"/>
                  </a:cubicBezTo>
                  <a:cubicBezTo>
                    <a:pt x="255" y="319"/>
                    <a:pt x="253" y="304"/>
                    <a:pt x="255" y="322"/>
                  </a:cubicBezTo>
                  <a:cubicBezTo>
                    <a:pt x="256" y="331"/>
                    <a:pt x="253" y="337"/>
                    <a:pt x="248" y="342"/>
                  </a:cubicBezTo>
                  <a:cubicBezTo>
                    <a:pt x="243" y="348"/>
                    <a:pt x="235" y="352"/>
                    <a:pt x="231" y="353"/>
                  </a:cubicBezTo>
                  <a:cubicBezTo>
                    <a:pt x="231" y="353"/>
                    <a:pt x="230" y="354"/>
                    <a:pt x="230" y="354"/>
                  </a:cubicBezTo>
                  <a:cubicBezTo>
                    <a:pt x="223" y="356"/>
                    <a:pt x="216" y="357"/>
                    <a:pt x="209" y="359"/>
                  </a:cubicBezTo>
                  <a:cubicBezTo>
                    <a:pt x="203" y="360"/>
                    <a:pt x="197" y="361"/>
                    <a:pt x="190" y="362"/>
                  </a:cubicBezTo>
                  <a:cubicBezTo>
                    <a:pt x="190" y="362"/>
                    <a:pt x="189" y="362"/>
                    <a:pt x="188" y="362"/>
                  </a:cubicBezTo>
                  <a:cubicBezTo>
                    <a:pt x="188" y="362"/>
                    <a:pt x="186" y="362"/>
                    <a:pt x="184" y="363"/>
                  </a:cubicBezTo>
                  <a:cubicBezTo>
                    <a:pt x="180" y="363"/>
                    <a:pt x="180" y="363"/>
                    <a:pt x="180" y="363"/>
                  </a:cubicBezTo>
                  <a:cubicBezTo>
                    <a:pt x="180" y="363"/>
                    <a:pt x="179" y="363"/>
                    <a:pt x="179" y="363"/>
                  </a:cubicBezTo>
                  <a:cubicBezTo>
                    <a:pt x="179" y="363"/>
                    <a:pt x="178" y="363"/>
                    <a:pt x="178" y="363"/>
                  </a:cubicBezTo>
                  <a:cubicBezTo>
                    <a:pt x="175" y="363"/>
                    <a:pt x="173" y="364"/>
                    <a:pt x="170" y="364"/>
                  </a:cubicBezTo>
                  <a:cubicBezTo>
                    <a:pt x="170" y="340"/>
                    <a:pt x="170" y="340"/>
                    <a:pt x="170" y="340"/>
                  </a:cubicBezTo>
                  <a:cubicBezTo>
                    <a:pt x="172" y="340"/>
                    <a:pt x="175" y="340"/>
                    <a:pt x="177" y="339"/>
                  </a:cubicBezTo>
                  <a:cubicBezTo>
                    <a:pt x="177" y="339"/>
                    <a:pt x="177" y="339"/>
                    <a:pt x="177" y="339"/>
                  </a:cubicBezTo>
                  <a:cubicBezTo>
                    <a:pt x="177" y="339"/>
                    <a:pt x="177" y="339"/>
                    <a:pt x="177" y="339"/>
                  </a:cubicBezTo>
                  <a:cubicBezTo>
                    <a:pt x="177" y="339"/>
                    <a:pt x="177" y="339"/>
                    <a:pt x="178" y="339"/>
                  </a:cubicBezTo>
                  <a:cubicBezTo>
                    <a:pt x="181" y="339"/>
                    <a:pt x="181" y="339"/>
                    <a:pt x="181" y="339"/>
                  </a:cubicBezTo>
                  <a:cubicBezTo>
                    <a:pt x="183" y="339"/>
                    <a:pt x="183" y="339"/>
                    <a:pt x="183" y="339"/>
                  </a:cubicBezTo>
                  <a:cubicBezTo>
                    <a:pt x="184" y="339"/>
                    <a:pt x="184" y="338"/>
                    <a:pt x="185" y="338"/>
                  </a:cubicBezTo>
                  <a:cubicBezTo>
                    <a:pt x="192" y="337"/>
                    <a:pt x="198" y="337"/>
                    <a:pt x="205" y="335"/>
                  </a:cubicBezTo>
                  <a:cubicBezTo>
                    <a:pt x="210" y="334"/>
                    <a:pt x="216" y="333"/>
                    <a:pt x="223" y="331"/>
                  </a:cubicBezTo>
                  <a:cubicBezTo>
                    <a:pt x="223" y="331"/>
                    <a:pt x="223" y="331"/>
                    <a:pt x="224" y="331"/>
                  </a:cubicBezTo>
                  <a:cubicBezTo>
                    <a:pt x="225" y="330"/>
                    <a:pt x="229" y="329"/>
                    <a:pt x="231" y="326"/>
                  </a:cubicBezTo>
                  <a:cubicBezTo>
                    <a:pt x="231" y="326"/>
                    <a:pt x="232" y="325"/>
                    <a:pt x="231" y="325"/>
                  </a:cubicBezTo>
                  <a:cubicBezTo>
                    <a:pt x="227" y="290"/>
                    <a:pt x="229" y="305"/>
                    <a:pt x="228" y="300"/>
                  </a:cubicBezTo>
                  <a:cubicBezTo>
                    <a:pt x="223" y="256"/>
                    <a:pt x="218" y="214"/>
                    <a:pt x="213" y="196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08" y="187"/>
                    <a:pt x="188" y="180"/>
                    <a:pt x="170" y="175"/>
                  </a:cubicBezTo>
                  <a:lnTo>
                    <a:pt x="170" y="150"/>
                  </a:lnTo>
                  <a:close/>
                  <a:moveTo>
                    <a:pt x="128" y="0"/>
                  </a:moveTo>
                  <a:cubicBezTo>
                    <a:pt x="129" y="0"/>
                    <a:pt x="131" y="0"/>
                    <a:pt x="132" y="0"/>
                  </a:cubicBezTo>
                  <a:cubicBezTo>
                    <a:pt x="148" y="1"/>
                    <a:pt x="161" y="6"/>
                    <a:pt x="170" y="14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70" y="74"/>
                    <a:pt x="169" y="75"/>
                    <a:pt x="169" y="76"/>
                  </a:cubicBezTo>
                  <a:cubicBezTo>
                    <a:pt x="170" y="74"/>
                    <a:pt x="170" y="74"/>
                    <a:pt x="170" y="74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81"/>
                    <a:pt x="169" y="80"/>
                    <a:pt x="169" y="78"/>
                  </a:cubicBezTo>
                  <a:cubicBezTo>
                    <a:pt x="169" y="78"/>
                    <a:pt x="169" y="77"/>
                    <a:pt x="169" y="76"/>
                  </a:cubicBezTo>
                  <a:cubicBezTo>
                    <a:pt x="169" y="75"/>
                    <a:pt x="169" y="73"/>
                    <a:pt x="169" y="71"/>
                  </a:cubicBezTo>
                  <a:cubicBezTo>
                    <a:pt x="169" y="58"/>
                    <a:pt x="167" y="47"/>
                    <a:pt x="160" y="38"/>
                  </a:cubicBezTo>
                  <a:cubicBezTo>
                    <a:pt x="154" y="30"/>
                    <a:pt x="145" y="25"/>
                    <a:pt x="131" y="24"/>
                  </a:cubicBezTo>
                  <a:cubicBezTo>
                    <a:pt x="130" y="24"/>
                    <a:pt x="129" y="24"/>
                    <a:pt x="128" y="24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70" y="146"/>
                  </a:moveTo>
                  <a:cubicBezTo>
                    <a:pt x="169" y="147"/>
                    <a:pt x="168" y="148"/>
                    <a:pt x="168" y="149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68" y="175"/>
                    <a:pt x="168" y="175"/>
                    <a:pt x="168" y="175"/>
                  </a:cubicBezTo>
                  <a:cubicBezTo>
                    <a:pt x="166" y="174"/>
                    <a:pt x="165" y="173"/>
                    <a:pt x="160" y="172"/>
                  </a:cubicBezTo>
                  <a:cubicBezTo>
                    <a:pt x="159" y="172"/>
                    <a:pt x="158" y="171"/>
                    <a:pt x="157" y="171"/>
                  </a:cubicBezTo>
                  <a:cubicBezTo>
                    <a:pt x="157" y="171"/>
                    <a:pt x="157" y="171"/>
                    <a:pt x="157" y="171"/>
                  </a:cubicBezTo>
                  <a:cubicBezTo>
                    <a:pt x="147" y="164"/>
                    <a:pt x="147" y="164"/>
                    <a:pt x="147" y="164"/>
                  </a:cubicBezTo>
                  <a:cubicBezTo>
                    <a:pt x="143" y="163"/>
                    <a:pt x="140" y="158"/>
                    <a:pt x="140" y="153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0" y="146"/>
                    <a:pt x="141" y="142"/>
                    <a:pt x="144" y="140"/>
                  </a:cubicBezTo>
                  <a:cubicBezTo>
                    <a:pt x="148" y="136"/>
                    <a:pt x="151" y="132"/>
                    <a:pt x="154" y="127"/>
                  </a:cubicBezTo>
                  <a:cubicBezTo>
                    <a:pt x="158" y="121"/>
                    <a:pt x="161" y="114"/>
                    <a:pt x="163" y="107"/>
                  </a:cubicBezTo>
                  <a:cubicBezTo>
                    <a:pt x="164" y="104"/>
                    <a:pt x="167" y="101"/>
                    <a:pt x="170" y="100"/>
                  </a:cubicBezTo>
                  <a:cubicBezTo>
                    <a:pt x="170" y="146"/>
                    <a:pt x="170" y="146"/>
                    <a:pt x="170" y="146"/>
                  </a:cubicBezTo>
                  <a:close/>
                  <a:moveTo>
                    <a:pt x="170" y="364"/>
                  </a:moveTo>
                  <a:cubicBezTo>
                    <a:pt x="167" y="364"/>
                    <a:pt x="165" y="364"/>
                    <a:pt x="162" y="364"/>
                  </a:cubicBezTo>
                  <a:cubicBezTo>
                    <a:pt x="161" y="364"/>
                    <a:pt x="159" y="365"/>
                    <a:pt x="157" y="365"/>
                  </a:cubicBezTo>
                  <a:cubicBezTo>
                    <a:pt x="158" y="368"/>
                    <a:pt x="158" y="368"/>
                    <a:pt x="158" y="368"/>
                  </a:cubicBezTo>
                  <a:cubicBezTo>
                    <a:pt x="158" y="369"/>
                    <a:pt x="158" y="369"/>
                    <a:pt x="158" y="370"/>
                  </a:cubicBezTo>
                  <a:cubicBezTo>
                    <a:pt x="158" y="376"/>
                    <a:pt x="152" y="382"/>
                    <a:pt x="146" y="382"/>
                  </a:cubicBezTo>
                  <a:cubicBezTo>
                    <a:pt x="128" y="382"/>
                    <a:pt x="128" y="382"/>
                    <a:pt x="128" y="382"/>
                  </a:cubicBezTo>
                  <a:cubicBezTo>
                    <a:pt x="128" y="358"/>
                    <a:pt x="128" y="358"/>
                    <a:pt x="128" y="358"/>
                  </a:cubicBezTo>
                  <a:cubicBezTo>
                    <a:pt x="133" y="358"/>
                    <a:pt x="133" y="358"/>
                    <a:pt x="133" y="358"/>
                  </a:cubicBezTo>
                  <a:cubicBezTo>
                    <a:pt x="133" y="354"/>
                    <a:pt x="133" y="354"/>
                    <a:pt x="133" y="354"/>
                  </a:cubicBezTo>
                  <a:cubicBezTo>
                    <a:pt x="132" y="348"/>
                    <a:pt x="137" y="342"/>
                    <a:pt x="144" y="341"/>
                  </a:cubicBezTo>
                  <a:cubicBezTo>
                    <a:pt x="144" y="341"/>
                    <a:pt x="145" y="341"/>
                    <a:pt x="145" y="341"/>
                  </a:cubicBezTo>
                  <a:cubicBezTo>
                    <a:pt x="150" y="341"/>
                    <a:pt x="155" y="341"/>
                    <a:pt x="161" y="341"/>
                  </a:cubicBezTo>
                  <a:cubicBezTo>
                    <a:pt x="164" y="340"/>
                    <a:pt x="167" y="340"/>
                    <a:pt x="170" y="340"/>
                  </a:cubicBezTo>
                  <a:lnTo>
                    <a:pt x="170" y="364"/>
                  </a:lnTo>
                  <a:close/>
                  <a:moveTo>
                    <a:pt x="26" y="176"/>
                  </a:moveTo>
                  <a:cubicBezTo>
                    <a:pt x="28" y="174"/>
                    <a:pt x="30" y="172"/>
                    <a:pt x="33" y="171"/>
                  </a:cubicBezTo>
                  <a:cubicBezTo>
                    <a:pt x="44" y="163"/>
                    <a:pt x="59" y="159"/>
                    <a:pt x="73" y="154"/>
                  </a:cubicBezTo>
                  <a:cubicBezTo>
                    <a:pt x="77" y="153"/>
                    <a:pt x="80" y="152"/>
                    <a:pt x="82" y="152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4" y="146"/>
                    <a:pt x="81" y="142"/>
                    <a:pt x="79" y="138"/>
                  </a:cubicBezTo>
                  <a:cubicBezTo>
                    <a:pt x="76" y="134"/>
                    <a:pt x="74" y="128"/>
                    <a:pt x="72" y="123"/>
                  </a:cubicBezTo>
                  <a:cubicBezTo>
                    <a:pt x="68" y="122"/>
                    <a:pt x="64" y="119"/>
                    <a:pt x="61" y="114"/>
                  </a:cubicBezTo>
                  <a:cubicBezTo>
                    <a:pt x="59" y="110"/>
                    <a:pt x="57" y="104"/>
                    <a:pt x="56" y="98"/>
                  </a:cubicBezTo>
                  <a:cubicBezTo>
                    <a:pt x="55" y="91"/>
                    <a:pt x="55" y="85"/>
                    <a:pt x="56" y="81"/>
                  </a:cubicBezTo>
                  <a:cubicBezTo>
                    <a:pt x="57" y="76"/>
                    <a:pt x="58" y="73"/>
                    <a:pt x="61" y="70"/>
                  </a:cubicBezTo>
                  <a:cubicBezTo>
                    <a:pt x="61" y="53"/>
                    <a:pt x="65" y="37"/>
                    <a:pt x="74" y="24"/>
                  </a:cubicBezTo>
                  <a:cubicBezTo>
                    <a:pt x="84" y="10"/>
                    <a:pt x="100" y="1"/>
                    <a:pt x="122" y="0"/>
                  </a:cubicBezTo>
                  <a:cubicBezTo>
                    <a:pt x="124" y="0"/>
                    <a:pt x="126" y="0"/>
                    <a:pt x="12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4" y="24"/>
                    <a:pt x="123" y="24"/>
                  </a:cubicBezTo>
                  <a:cubicBezTo>
                    <a:pt x="109" y="25"/>
                    <a:pt x="100" y="30"/>
                    <a:pt x="94" y="38"/>
                  </a:cubicBezTo>
                  <a:cubicBezTo>
                    <a:pt x="87" y="47"/>
                    <a:pt x="85" y="58"/>
                    <a:pt x="85" y="71"/>
                  </a:cubicBezTo>
                  <a:cubicBezTo>
                    <a:pt x="85" y="73"/>
                    <a:pt x="85" y="75"/>
                    <a:pt x="85" y="77"/>
                  </a:cubicBezTo>
                  <a:cubicBezTo>
                    <a:pt x="85" y="81"/>
                    <a:pt x="83" y="85"/>
                    <a:pt x="79" y="88"/>
                  </a:cubicBezTo>
                  <a:cubicBezTo>
                    <a:pt x="79" y="89"/>
                    <a:pt x="79" y="91"/>
                    <a:pt x="79" y="94"/>
                  </a:cubicBezTo>
                  <a:cubicBezTo>
                    <a:pt x="80" y="96"/>
                    <a:pt x="80" y="98"/>
                    <a:pt x="80" y="99"/>
                  </a:cubicBezTo>
                  <a:cubicBezTo>
                    <a:pt x="83" y="99"/>
                    <a:pt x="85" y="100"/>
                    <a:pt x="87" y="102"/>
                  </a:cubicBezTo>
                  <a:cubicBezTo>
                    <a:pt x="89" y="103"/>
                    <a:pt x="90" y="105"/>
                    <a:pt x="91" y="107"/>
                  </a:cubicBezTo>
                  <a:cubicBezTo>
                    <a:pt x="93" y="114"/>
                    <a:pt x="96" y="121"/>
                    <a:pt x="100" y="126"/>
                  </a:cubicBezTo>
                  <a:cubicBezTo>
                    <a:pt x="103" y="132"/>
                    <a:pt x="106" y="137"/>
                    <a:pt x="110" y="140"/>
                  </a:cubicBezTo>
                  <a:cubicBezTo>
                    <a:pt x="113" y="143"/>
                    <a:pt x="114" y="146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53"/>
                    <a:pt x="114" y="153"/>
                    <a:pt x="114" y="153"/>
                  </a:cubicBezTo>
                  <a:cubicBezTo>
                    <a:pt x="114" y="158"/>
                    <a:pt x="111" y="162"/>
                    <a:pt x="108" y="164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3" y="173"/>
                    <a:pt x="92" y="173"/>
                    <a:pt x="91" y="174"/>
                  </a:cubicBezTo>
                  <a:cubicBezTo>
                    <a:pt x="87" y="175"/>
                    <a:pt x="84" y="176"/>
                    <a:pt x="80" y="177"/>
                  </a:cubicBezTo>
                  <a:cubicBezTo>
                    <a:pt x="67" y="181"/>
                    <a:pt x="53" y="185"/>
                    <a:pt x="46" y="191"/>
                  </a:cubicBezTo>
                  <a:cubicBezTo>
                    <a:pt x="45" y="191"/>
                    <a:pt x="44" y="192"/>
                    <a:pt x="43" y="192"/>
                  </a:cubicBezTo>
                  <a:cubicBezTo>
                    <a:pt x="43" y="192"/>
                    <a:pt x="43" y="193"/>
                    <a:pt x="43" y="193"/>
                  </a:cubicBezTo>
                  <a:cubicBezTo>
                    <a:pt x="43" y="193"/>
                    <a:pt x="43" y="194"/>
                    <a:pt x="43" y="194"/>
                  </a:cubicBezTo>
                  <a:cubicBezTo>
                    <a:pt x="43" y="194"/>
                    <a:pt x="43" y="194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5"/>
                    <a:pt x="33" y="254"/>
                    <a:pt x="28" y="294"/>
                  </a:cubicBezTo>
                  <a:cubicBezTo>
                    <a:pt x="27" y="304"/>
                    <a:pt x="26" y="314"/>
                    <a:pt x="25" y="324"/>
                  </a:cubicBezTo>
                  <a:cubicBezTo>
                    <a:pt x="24" y="326"/>
                    <a:pt x="25" y="327"/>
                    <a:pt x="25" y="327"/>
                  </a:cubicBezTo>
                  <a:cubicBezTo>
                    <a:pt x="25" y="327"/>
                    <a:pt x="26" y="328"/>
                    <a:pt x="26" y="328"/>
                  </a:cubicBezTo>
                  <a:cubicBezTo>
                    <a:pt x="28" y="330"/>
                    <a:pt x="31" y="331"/>
                    <a:pt x="32" y="331"/>
                  </a:cubicBezTo>
                  <a:cubicBezTo>
                    <a:pt x="36" y="332"/>
                    <a:pt x="39" y="333"/>
                    <a:pt x="43" y="334"/>
                  </a:cubicBezTo>
                  <a:cubicBezTo>
                    <a:pt x="47" y="335"/>
                    <a:pt x="50" y="335"/>
                    <a:pt x="54" y="336"/>
                  </a:cubicBezTo>
                  <a:cubicBezTo>
                    <a:pt x="54" y="336"/>
                    <a:pt x="55" y="336"/>
                    <a:pt x="56" y="336"/>
                  </a:cubicBezTo>
                  <a:cubicBezTo>
                    <a:pt x="58" y="337"/>
                    <a:pt x="61" y="337"/>
                    <a:pt x="64" y="338"/>
                  </a:cubicBezTo>
                  <a:cubicBezTo>
                    <a:pt x="67" y="338"/>
                    <a:pt x="71" y="339"/>
                    <a:pt x="74" y="339"/>
                  </a:cubicBezTo>
                  <a:cubicBezTo>
                    <a:pt x="75" y="339"/>
                    <a:pt x="75" y="339"/>
                    <a:pt x="75" y="339"/>
                  </a:cubicBezTo>
                  <a:cubicBezTo>
                    <a:pt x="76" y="339"/>
                    <a:pt x="76" y="339"/>
                    <a:pt x="76" y="339"/>
                  </a:cubicBezTo>
                  <a:cubicBezTo>
                    <a:pt x="76" y="339"/>
                    <a:pt x="77" y="339"/>
                    <a:pt x="77" y="339"/>
                  </a:cubicBezTo>
                  <a:cubicBezTo>
                    <a:pt x="77" y="339"/>
                    <a:pt x="77" y="339"/>
                    <a:pt x="77" y="339"/>
                  </a:cubicBezTo>
                  <a:cubicBezTo>
                    <a:pt x="77" y="339"/>
                    <a:pt x="77" y="339"/>
                    <a:pt x="77" y="339"/>
                  </a:cubicBezTo>
                  <a:cubicBezTo>
                    <a:pt x="77" y="339"/>
                    <a:pt x="78" y="339"/>
                    <a:pt x="81" y="340"/>
                  </a:cubicBezTo>
                  <a:cubicBezTo>
                    <a:pt x="83" y="340"/>
                    <a:pt x="84" y="340"/>
                    <a:pt x="85" y="340"/>
                  </a:cubicBezTo>
                  <a:cubicBezTo>
                    <a:pt x="85" y="340"/>
                    <a:pt x="85" y="340"/>
                    <a:pt x="85" y="340"/>
                  </a:cubicBezTo>
                  <a:cubicBezTo>
                    <a:pt x="85" y="340"/>
                    <a:pt x="85" y="340"/>
                    <a:pt x="85" y="340"/>
                  </a:cubicBezTo>
                  <a:cubicBezTo>
                    <a:pt x="90" y="340"/>
                    <a:pt x="95" y="341"/>
                    <a:pt x="99" y="341"/>
                  </a:cubicBezTo>
                  <a:cubicBezTo>
                    <a:pt x="104" y="341"/>
                    <a:pt x="108" y="341"/>
                    <a:pt x="113" y="342"/>
                  </a:cubicBezTo>
                  <a:cubicBezTo>
                    <a:pt x="119" y="342"/>
                    <a:pt x="125" y="347"/>
                    <a:pt x="124" y="354"/>
                  </a:cubicBezTo>
                  <a:cubicBezTo>
                    <a:pt x="124" y="354"/>
                    <a:pt x="124" y="354"/>
                    <a:pt x="124" y="354"/>
                  </a:cubicBezTo>
                  <a:cubicBezTo>
                    <a:pt x="124" y="354"/>
                    <a:pt x="124" y="354"/>
                    <a:pt x="124" y="354"/>
                  </a:cubicBezTo>
                  <a:cubicBezTo>
                    <a:pt x="124" y="358"/>
                    <a:pt x="124" y="358"/>
                    <a:pt x="124" y="358"/>
                  </a:cubicBezTo>
                  <a:cubicBezTo>
                    <a:pt x="128" y="358"/>
                    <a:pt x="128" y="358"/>
                    <a:pt x="128" y="358"/>
                  </a:cubicBezTo>
                  <a:cubicBezTo>
                    <a:pt x="128" y="382"/>
                    <a:pt x="128" y="382"/>
                    <a:pt x="128" y="382"/>
                  </a:cubicBezTo>
                  <a:cubicBezTo>
                    <a:pt x="112" y="382"/>
                    <a:pt x="112" y="382"/>
                    <a:pt x="112" y="382"/>
                  </a:cubicBezTo>
                  <a:cubicBezTo>
                    <a:pt x="112" y="382"/>
                    <a:pt x="112" y="382"/>
                    <a:pt x="112" y="382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04" y="381"/>
                    <a:pt x="99" y="376"/>
                    <a:pt x="100" y="369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98" y="365"/>
                    <a:pt x="98" y="365"/>
                    <a:pt x="98" y="365"/>
                  </a:cubicBezTo>
                  <a:cubicBezTo>
                    <a:pt x="92" y="364"/>
                    <a:pt x="88" y="364"/>
                    <a:pt x="83" y="364"/>
                  </a:cubicBezTo>
                  <a:cubicBezTo>
                    <a:pt x="83" y="364"/>
                    <a:pt x="83" y="364"/>
                    <a:pt x="83" y="364"/>
                  </a:cubicBezTo>
                  <a:cubicBezTo>
                    <a:pt x="82" y="364"/>
                    <a:pt x="80" y="363"/>
                    <a:pt x="79" y="363"/>
                  </a:cubicBezTo>
                  <a:cubicBezTo>
                    <a:pt x="79" y="363"/>
                    <a:pt x="78" y="363"/>
                    <a:pt x="76" y="363"/>
                  </a:cubicBezTo>
                  <a:cubicBezTo>
                    <a:pt x="75" y="363"/>
                    <a:pt x="75" y="363"/>
                    <a:pt x="74" y="363"/>
                  </a:cubicBezTo>
                  <a:cubicBezTo>
                    <a:pt x="72" y="363"/>
                    <a:pt x="72" y="363"/>
                    <a:pt x="72" y="363"/>
                  </a:cubicBezTo>
                  <a:cubicBezTo>
                    <a:pt x="68" y="362"/>
                    <a:pt x="64" y="362"/>
                    <a:pt x="60" y="361"/>
                  </a:cubicBezTo>
                  <a:cubicBezTo>
                    <a:pt x="57" y="361"/>
                    <a:pt x="54" y="360"/>
                    <a:pt x="50" y="360"/>
                  </a:cubicBezTo>
                  <a:cubicBezTo>
                    <a:pt x="50" y="359"/>
                    <a:pt x="49" y="359"/>
                    <a:pt x="48" y="359"/>
                  </a:cubicBezTo>
                  <a:cubicBezTo>
                    <a:pt x="45" y="359"/>
                    <a:pt x="42" y="358"/>
                    <a:pt x="38" y="357"/>
                  </a:cubicBezTo>
                  <a:cubicBezTo>
                    <a:pt x="34" y="356"/>
                    <a:pt x="31" y="355"/>
                    <a:pt x="26" y="354"/>
                  </a:cubicBezTo>
                  <a:cubicBezTo>
                    <a:pt x="22" y="353"/>
                    <a:pt x="14" y="350"/>
                    <a:pt x="8" y="343"/>
                  </a:cubicBezTo>
                  <a:cubicBezTo>
                    <a:pt x="8" y="343"/>
                    <a:pt x="7" y="343"/>
                    <a:pt x="7" y="342"/>
                  </a:cubicBezTo>
                  <a:cubicBezTo>
                    <a:pt x="3" y="337"/>
                    <a:pt x="0" y="330"/>
                    <a:pt x="1" y="322"/>
                  </a:cubicBezTo>
                  <a:cubicBezTo>
                    <a:pt x="2" y="311"/>
                    <a:pt x="4" y="301"/>
                    <a:pt x="5" y="291"/>
                  </a:cubicBezTo>
                  <a:cubicBezTo>
                    <a:pt x="10" y="251"/>
                    <a:pt x="14" y="213"/>
                    <a:pt x="19" y="191"/>
                  </a:cubicBezTo>
                  <a:cubicBezTo>
                    <a:pt x="19" y="190"/>
                    <a:pt x="19" y="189"/>
                    <a:pt x="19" y="188"/>
                  </a:cubicBezTo>
                  <a:cubicBezTo>
                    <a:pt x="20" y="188"/>
                    <a:pt x="20" y="187"/>
                    <a:pt x="20" y="186"/>
                  </a:cubicBezTo>
                  <a:cubicBezTo>
                    <a:pt x="20" y="185"/>
                    <a:pt x="21" y="185"/>
                    <a:pt x="21" y="184"/>
                  </a:cubicBezTo>
                  <a:cubicBezTo>
                    <a:pt x="22" y="181"/>
                    <a:pt x="24" y="178"/>
                    <a:pt x="26" y="176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2959100" y="2197100"/>
              <a:ext cx="400050" cy="611188"/>
            </a:xfrm>
            <a:custGeom>
              <a:avLst/>
              <a:gdLst>
                <a:gd name="T0" fmla="*/ 47869 w 234"/>
                <a:gd name="T1" fmla="*/ 288522 h 358"/>
                <a:gd name="T2" fmla="*/ 35902 w 234"/>
                <a:gd name="T3" fmla="*/ 302180 h 358"/>
                <a:gd name="T4" fmla="*/ 34192 w 234"/>
                <a:gd name="T5" fmla="*/ 307301 h 358"/>
                <a:gd name="T6" fmla="*/ 34192 w 234"/>
                <a:gd name="T7" fmla="*/ 307301 h 358"/>
                <a:gd name="T8" fmla="*/ 34192 w 234"/>
                <a:gd name="T9" fmla="*/ 309008 h 358"/>
                <a:gd name="T10" fmla="*/ 3419 w 234"/>
                <a:gd name="T11" fmla="*/ 530948 h 358"/>
                <a:gd name="T12" fmla="*/ 30773 w 234"/>
                <a:gd name="T13" fmla="*/ 565093 h 358"/>
                <a:gd name="T14" fmla="*/ 70094 w 234"/>
                <a:gd name="T15" fmla="*/ 573629 h 358"/>
                <a:gd name="T16" fmla="*/ 70094 w 234"/>
                <a:gd name="T17" fmla="*/ 573629 h 358"/>
                <a:gd name="T18" fmla="*/ 105996 w 234"/>
                <a:gd name="T19" fmla="*/ 578751 h 358"/>
                <a:gd name="T20" fmla="*/ 111125 w 234"/>
                <a:gd name="T21" fmla="*/ 578751 h 358"/>
                <a:gd name="T22" fmla="*/ 111125 w 234"/>
                <a:gd name="T23" fmla="*/ 578751 h 358"/>
                <a:gd name="T24" fmla="*/ 124802 w 234"/>
                <a:gd name="T25" fmla="*/ 580458 h 358"/>
                <a:gd name="T26" fmla="*/ 174381 w 234"/>
                <a:gd name="T27" fmla="*/ 582165 h 358"/>
                <a:gd name="T28" fmla="*/ 172671 w 234"/>
                <a:gd name="T29" fmla="*/ 611188 h 358"/>
                <a:gd name="T30" fmla="*/ 230798 w 234"/>
                <a:gd name="T31" fmla="*/ 611188 h 358"/>
                <a:gd name="T32" fmla="*/ 229088 w 234"/>
                <a:gd name="T33" fmla="*/ 582165 h 358"/>
                <a:gd name="T34" fmla="*/ 285506 w 234"/>
                <a:gd name="T35" fmla="*/ 578751 h 358"/>
                <a:gd name="T36" fmla="*/ 285506 w 234"/>
                <a:gd name="T37" fmla="*/ 578751 h 358"/>
                <a:gd name="T38" fmla="*/ 287215 w 234"/>
                <a:gd name="T39" fmla="*/ 578751 h 358"/>
                <a:gd name="T40" fmla="*/ 300892 w 234"/>
                <a:gd name="T41" fmla="*/ 577043 h 358"/>
                <a:gd name="T42" fmla="*/ 300892 w 234"/>
                <a:gd name="T43" fmla="*/ 577043 h 358"/>
                <a:gd name="T44" fmla="*/ 367567 w 234"/>
                <a:gd name="T45" fmla="*/ 563386 h 358"/>
                <a:gd name="T46" fmla="*/ 396631 w 234"/>
                <a:gd name="T47" fmla="*/ 532655 h 358"/>
                <a:gd name="T48" fmla="*/ 365858 w 234"/>
                <a:gd name="T49" fmla="*/ 309008 h 358"/>
                <a:gd name="T50" fmla="*/ 364148 w 234"/>
                <a:gd name="T51" fmla="*/ 305594 h 358"/>
                <a:gd name="T52" fmla="*/ 364148 w 234"/>
                <a:gd name="T53" fmla="*/ 305594 h 358"/>
                <a:gd name="T54" fmla="*/ 261571 w 234"/>
                <a:gd name="T55" fmla="*/ 254377 h 358"/>
                <a:gd name="T56" fmla="*/ 241056 w 234"/>
                <a:gd name="T57" fmla="*/ 242427 h 358"/>
                <a:gd name="T58" fmla="*/ 241056 w 234"/>
                <a:gd name="T59" fmla="*/ 240719 h 358"/>
                <a:gd name="T60" fmla="*/ 241056 w 234"/>
                <a:gd name="T61" fmla="*/ 233890 h 358"/>
                <a:gd name="T62" fmla="*/ 278667 w 234"/>
                <a:gd name="T63" fmla="*/ 169016 h 358"/>
                <a:gd name="T64" fmla="*/ 282087 w 234"/>
                <a:gd name="T65" fmla="*/ 170723 h 358"/>
                <a:gd name="T66" fmla="*/ 299183 w 234"/>
                <a:gd name="T67" fmla="*/ 143407 h 358"/>
                <a:gd name="T68" fmla="*/ 292344 w 234"/>
                <a:gd name="T69" fmla="*/ 110970 h 358"/>
                <a:gd name="T70" fmla="*/ 290635 w 234"/>
                <a:gd name="T71" fmla="*/ 110970 h 358"/>
                <a:gd name="T72" fmla="*/ 198315 w 234"/>
                <a:gd name="T73" fmla="*/ 0 h 358"/>
                <a:gd name="T74" fmla="*/ 105996 w 234"/>
                <a:gd name="T75" fmla="*/ 110970 h 358"/>
                <a:gd name="T76" fmla="*/ 104287 w 234"/>
                <a:gd name="T77" fmla="*/ 110970 h 358"/>
                <a:gd name="T78" fmla="*/ 95738 w 234"/>
                <a:gd name="T79" fmla="*/ 143407 h 358"/>
                <a:gd name="T80" fmla="*/ 112835 w 234"/>
                <a:gd name="T81" fmla="*/ 170723 h 358"/>
                <a:gd name="T82" fmla="*/ 117963 w 234"/>
                <a:gd name="T83" fmla="*/ 169016 h 358"/>
                <a:gd name="T84" fmla="*/ 155575 w 234"/>
                <a:gd name="T85" fmla="*/ 233890 h 358"/>
                <a:gd name="T86" fmla="*/ 157285 w 234"/>
                <a:gd name="T87" fmla="*/ 242427 h 358"/>
                <a:gd name="T88" fmla="*/ 131640 w 234"/>
                <a:gd name="T89" fmla="*/ 256084 h 358"/>
                <a:gd name="T90" fmla="*/ 47869 w 234"/>
                <a:gd name="T91" fmla="*/ 288522 h 35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4" h="358">
                  <a:moveTo>
                    <a:pt x="28" y="169"/>
                  </a:moveTo>
                  <a:cubicBezTo>
                    <a:pt x="25" y="170"/>
                    <a:pt x="22" y="173"/>
                    <a:pt x="21" y="177"/>
                  </a:cubicBezTo>
                  <a:cubicBezTo>
                    <a:pt x="20" y="178"/>
                    <a:pt x="20" y="179"/>
                    <a:pt x="20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80"/>
                    <a:pt x="20" y="180"/>
                    <a:pt x="20" y="181"/>
                  </a:cubicBezTo>
                  <a:cubicBezTo>
                    <a:pt x="14" y="205"/>
                    <a:pt x="8" y="260"/>
                    <a:pt x="2" y="311"/>
                  </a:cubicBezTo>
                  <a:cubicBezTo>
                    <a:pt x="0" y="324"/>
                    <a:pt x="14" y="330"/>
                    <a:pt x="18" y="331"/>
                  </a:cubicBezTo>
                  <a:cubicBezTo>
                    <a:pt x="26" y="333"/>
                    <a:pt x="33" y="334"/>
                    <a:pt x="41" y="336"/>
                  </a:cubicBezTo>
                  <a:cubicBezTo>
                    <a:pt x="41" y="336"/>
                    <a:pt x="41" y="336"/>
                    <a:pt x="41" y="336"/>
                  </a:cubicBezTo>
                  <a:cubicBezTo>
                    <a:pt x="47" y="337"/>
                    <a:pt x="54" y="338"/>
                    <a:pt x="62" y="339"/>
                  </a:cubicBezTo>
                  <a:cubicBezTo>
                    <a:pt x="65" y="339"/>
                    <a:pt x="65" y="339"/>
                    <a:pt x="65" y="339"/>
                  </a:cubicBezTo>
                  <a:cubicBezTo>
                    <a:pt x="65" y="339"/>
                    <a:pt x="65" y="339"/>
                    <a:pt x="65" y="339"/>
                  </a:cubicBezTo>
                  <a:cubicBezTo>
                    <a:pt x="68" y="339"/>
                    <a:pt x="70" y="340"/>
                    <a:pt x="73" y="340"/>
                  </a:cubicBezTo>
                  <a:cubicBezTo>
                    <a:pt x="83" y="341"/>
                    <a:pt x="92" y="341"/>
                    <a:pt x="102" y="341"/>
                  </a:cubicBezTo>
                  <a:cubicBezTo>
                    <a:pt x="101" y="358"/>
                    <a:pt x="101" y="358"/>
                    <a:pt x="101" y="358"/>
                  </a:cubicBezTo>
                  <a:cubicBezTo>
                    <a:pt x="135" y="358"/>
                    <a:pt x="135" y="358"/>
                    <a:pt x="135" y="358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45" y="341"/>
                    <a:pt x="156" y="340"/>
                    <a:pt x="167" y="339"/>
                  </a:cubicBezTo>
                  <a:cubicBezTo>
                    <a:pt x="167" y="339"/>
                    <a:pt x="167" y="339"/>
                    <a:pt x="167" y="339"/>
                  </a:cubicBezTo>
                  <a:cubicBezTo>
                    <a:pt x="168" y="339"/>
                    <a:pt x="168" y="339"/>
                    <a:pt x="168" y="339"/>
                  </a:cubicBezTo>
                  <a:cubicBezTo>
                    <a:pt x="170" y="339"/>
                    <a:pt x="173" y="339"/>
                    <a:pt x="176" y="338"/>
                  </a:cubicBezTo>
                  <a:cubicBezTo>
                    <a:pt x="176" y="338"/>
                    <a:pt x="176" y="338"/>
                    <a:pt x="176" y="338"/>
                  </a:cubicBezTo>
                  <a:cubicBezTo>
                    <a:pt x="190" y="336"/>
                    <a:pt x="202" y="334"/>
                    <a:pt x="215" y="330"/>
                  </a:cubicBezTo>
                  <a:cubicBezTo>
                    <a:pt x="219" y="329"/>
                    <a:pt x="234" y="323"/>
                    <a:pt x="232" y="312"/>
                  </a:cubicBezTo>
                  <a:cubicBezTo>
                    <a:pt x="226" y="259"/>
                    <a:pt x="219" y="204"/>
                    <a:pt x="214" y="181"/>
                  </a:cubicBezTo>
                  <a:cubicBezTo>
                    <a:pt x="214" y="180"/>
                    <a:pt x="214" y="179"/>
                    <a:pt x="213" y="179"/>
                  </a:cubicBezTo>
                  <a:cubicBezTo>
                    <a:pt x="213" y="179"/>
                    <a:pt x="213" y="179"/>
                    <a:pt x="213" y="179"/>
                  </a:cubicBezTo>
                  <a:cubicBezTo>
                    <a:pt x="206" y="163"/>
                    <a:pt x="174" y="156"/>
                    <a:pt x="153" y="149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50" y="128"/>
                    <a:pt x="158" y="114"/>
                    <a:pt x="163" y="99"/>
                  </a:cubicBezTo>
                  <a:cubicBezTo>
                    <a:pt x="164" y="100"/>
                    <a:pt x="164" y="100"/>
                    <a:pt x="165" y="100"/>
                  </a:cubicBezTo>
                  <a:cubicBezTo>
                    <a:pt x="169" y="101"/>
                    <a:pt x="174" y="94"/>
                    <a:pt x="175" y="84"/>
                  </a:cubicBezTo>
                  <a:cubicBezTo>
                    <a:pt x="177" y="74"/>
                    <a:pt x="175" y="66"/>
                    <a:pt x="171" y="65"/>
                  </a:cubicBezTo>
                  <a:cubicBezTo>
                    <a:pt x="171" y="65"/>
                    <a:pt x="170" y="65"/>
                    <a:pt x="170" y="65"/>
                  </a:cubicBezTo>
                  <a:cubicBezTo>
                    <a:pt x="172" y="31"/>
                    <a:pt x="158" y="0"/>
                    <a:pt x="116" y="0"/>
                  </a:cubicBezTo>
                  <a:cubicBezTo>
                    <a:pt x="74" y="0"/>
                    <a:pt x="60" y="31"/>
                    <a:pt x="62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57" y="66"/>
                    <a:pt x="55" y="74"/>
                    <a:pt x="56" y="84"/>
                  </a:cubicBezTo>
                  <a:cubicBezTo>
                    <a:pt x="58" y="94"/>
                    <a:pt x="63" y="101"/>
                    <a:pt x="66" y="100"/>
                  </a:cubicBezTo>
                  <a:cubicBezTo>
                    <a:pt x="67" y="100"/>
                    <a:pt x="68" y="100"/>
                    <a:pt x="69" y="99"/>
                  </a:cubicBezTo>
                  <a:cubicBezTo>
                    <a:pt x="74" y="114"/>
                    <a:pt x="82" y="128"/>
                    <a:pt x="91" y="137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77" y="150"/>
                    <a:pt x="77" y="150"/>
                    <a:pt x="77" y="150"/>
                  </a:cubicBezTo>
                  <a:cubicBezTo>
                    <a:pt x="60" y="156"/>
                    <a:pt x="39" y="161"/>
                    <a:pt x="28" y="169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36"/>
            <p:cNvSpPr>
              <a:spLocks/>
            </p:cNvSpPr>
            <p:nvPr/>
          </p:nvSpPr>
          <p:spPr bwMode="auto">
            <a:xfrm>
              <a:off x="3219450" y="2473325"/>
              <a:ext cx="139700" cy="301625"/>
            </a:xfrm>
            <a:custGeom>
              <a:avLst/>
              <a:gdLst>
                <a:gd name="T0" fmla="*/ 0 w 82"/>
                <a:gd name="T1" fmla="*/ 32378 h 177"/>
                <a:gd name="T2" fmla="*/ 105627 w 82"/>
                <a:gd name="T3" fmla="*/ 32378 h 177"/>
                <a:gd name="T4" fmla="*/ 136293 w 82"/>
                <a:gd name="T5" fmla="*/ 255614 h 177"/>
                <a:gd name="T6" fmla="*/ 107330 w 82"/>
                <a:gd name="T7" fmla="*/ 286288 h 177"/>
                <a:gd name="T8" fmla="*/ 25555 w 82"/>
                <a:gd name="T9" fmla="*/ 301625 h 177"/>
                <a:gd name="T10" fmla="*/ 0 w 82"/>
                <a:gd name="T11" fmla="*/ 32378 h 177"/>
                <a:gd name="T12" fmla="*/ 0 w 82"/>
                <a:gd name="T13" fmla="*/ 32378 h 1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2" h="177">
                  <a:moveTo>
                    <a:pt x="0" y="19"/>
                  </a:moveTo>
                  <a:cubicBezTo>
                    <a:pt x="24" y="13"/>
                    <a:pt x="58" y="0"/>
                    <a:pt x="62" y="19"/>
                  </a:cubicBezTo>
                  <a:cubicBezTo>
                    <a:pt x="67" y="42"/>
                    <a:pt x="74" y="97"/>
                    <a:pt x="80" y="150"/>
                  </a:cubicBezTo>
                  <a:cubicBezTo>
                    <a:pt x="82" y="161"/>
                    <a:pt x="67" y="167"/>
                    <a:pt x="63" y="168"/>
                  </a:cubicBezTo>
                  <a:cubicBezTo>
                    <a:pt x="47" y="173"/>
                    <a:pt x="33" y="175"/>
                    <a:pt x="15" y="17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7"/>
            <p:cNvSpPr>
              <a:spLocks/>
            </p:cNvSpPr>
            <p:nvPr/>
          </p:nvSpPr>
          <p:spPr bwMode="auto">
            <a:xfrm>
              <a:off x="2959100" y="2465388"/>
              <a:ext cx="134938" cy="309563"/>
            </a:xfrm>
            <a:custGeom>
              <a:avLst/>
              <a:gdLst>
                <a:gd name="T0" fmla="*/ 134938 w 79"/>
                <a:gd name="T1" fmla="*/ 40821 h 182"/>
                <a:gd name="T2" fmla="*/ 34162 w 79"/>
                <a:gd name="T3" fmla="*/ 40821 h 182"/>
                <a:gd name="T4" fmla="*/ 3416 w 79"/>
                <a:gd name="T5" fmla="*/ 261938 h 182"/>
                <a:gd name="T6" fmla="*/ 30745 w 79"/>
                <a:gd name="T7" fmla="*/ 295956 h 182"/>
                <a:gd name="T8" fmla="*/ 111025 w 79"/>
                <a:gd name="T9" fmla="*/ 309563 h 182"/>
                <a:gd name="T10" fmla="*/ 134938 w 79"/>
                <a:gd name="T11" fmla="*/ 40821 h 182"/>
                <a:gd name="T12" fmla="*/ 134938 w 79"/>
                <a:gd name="T13" fmla="*/ 4082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49" y="17"/>
                    <a:pt x="25" y="0"/>
                    <a:pt x="20" y="24"/>
                  </a:cubicBezTo>
                  <a:cubicBezTo>
                    <a:pt x="14" y="48"/>
                    <a:pt x="8" y="103"/>
                    <a:pt x="2" y="154"/>
                  </a:cubicBezTo>
                  <a:cubicBezTo>
                    <a:pt x="0" y="167"/>
                    <a:pt x="14" y="173"/>
                    <a:pt x="18" y="174"/>
                  </a:cubicBezTo>
                  <a:cubicBezTo>
                    <a:pt x="34" y="178"/>
                    <a:pt x="47" y="180"/>
                    <a:pt x="65" y="182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3054350" y="2770188"/>
              <a:ext cx="206375" cy="12700"/>
            </a:xfrm>
            <a:custGeom>
              <a:avLst/>
              <a:gdLst>
                <a:gd name="T0" fmla="*/ 1706 w 121"/>
                <a:gd name="T1" fmla="*/ 0 h 7"/>
                <a:gd name="T2" fmla="*/ 0 w 121"/>
                <a:gd name="T3" fmla="*/ 3629 h 7"/>
                <a:gd name="T4" fmla="*/ 206375 w 121"/>
                <a:gd name="T5" fmla="*/ 3629 h 7"/>
                <a:gd name="T6" fmla="*/ 204669 w 121"/>
                <a:gd name="T7" fmla="*/ 0 h 7"/>
                <a:gd name="T8" fmla="*/ 1706 w 12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7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7" y="7"/>
                    <a:pt x="83" y="7"/>
                    <a:pt x="121" y="2"/>
                  </a:cubicBezTo>
                  <a:cubicBezTo>
                    <a:pt x="120" y="1"/>
                    <a:pt x="120" y="1"/>
                    <a:pt x="12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39"/>
            <p:cNvSpPr>
              <a:spLocks/>
            </p:cNvSpPr>
            <p:nvPr/>
          </p:nvSpPr>
          <p:spPr bwMode="auto">
            <a:xfrm>
              <a:off x="2994025" y="2438400"/>
              <a:ext cx="330200" cy="344488"/>
            </a:xfrm>
            <a:custGeom>
              <a:avLst/>
              <a:gdLst>
                <a:gd name="T0" fmla="*/ 35928 w 193"/>
                <a:gd name="T1" fmla="*/ 332491 h 201"/>
                <a:gd name="T2" fmla="*/ 0 w 193"/>
                <a:gd name="T3" fmla="*/ 65127 h 201"/>
                <a:gd name="T4" fmla="*/ 130027 w 193"/>
                <a:gd name="T5" fmla="*/ 0 h 201"/>
                <a:gd name="T6" fmla="*/ 164245 w 193"/>
                <a:gd name="T7" fmla="*/ 11997 h 201"/>
                <a:gd name="T8" fmla="*/ 198462 w 193"/>
                <a:gd name="T9" fmla="*/ 0 h 201"/>
                <a:gd name="T10" fmla="*/ 330200 w 193"/>
                <a:gd name="T11" fmla="*/ 63413 h 201"/>
                <a:gd name="T12" fmla="*/ 292561 w 193"/>
                <a:gd name="T13" fmla="*/ 332491 h 201"/>
                <a:gd name="T14" fmla="*/ 35928 w 193"/>
                <a:gd name="T15" fmla="*/ 332491 h 2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3" h="201">
                  <a:moveTo>
                    <a:pt x="21" y="194"/>
                  </a:moveTo>
                  <a:cubicBezTo>
                    <a:pt x="29" y="170"/>
                    <a:pt x="10" y="58"/>
                    <a:pt x="0" y="38"/>
                  </a:cubicBezTo>
                  <a:cubicBezTo>
                    <a:pt x="6" y="17"/>
                    <a:pt x="61" y="12"/>
                    <a:pt x="76" y="0"/>
                  </a:cubicBezTo>
                  <a:cubicBezTo>
                    <a:pt x="83" y="6"/>
                    <a:pt x="88" y="7"/>
                    <a:pt x="96" y="7"/>
                  </a:cubicBezTo>
                  <a:cubicBezTo>
                    <a:pt x="103" y="7"/>
                    <a:pt x="109" y="6"/>
                    <a:pt x="116" y="0"/>
                  </a:cubicBezTo>
                  <a:cubicBezTo>
                    <a:pt x="127" y="9"/>
                    <a:pt x="184" y="15"/>
                    <a:pt x="193" y="37"/>
                  </a:cubicBezTo>
                  <a:cubicBezTo>
                    <a:pt x="182" y="60"/>
                    <a:pt x="162" y="172"/>
                    <a:pt x="171" y="194"/>
                  </a:cubicBezTo>
                  <a:cubicBezTo>
                    <a:pt x="134" y="201"/>
                    <a:pt x="59" y="201"/>
                    <a:pt x="21" y="19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40"/>
            <p:cNvSpPr>
              <a:spLocks/>
            </p:cNvSpPr>
            <p:nvPr/>
          </p:nvSpPr>
          <p:spPr bwMode="auto">
            <a:xfrm>
              <a:off x="3089275" y="2438400"/>
              <a:ext cx="134938" cy="268288"/>
            </a:xfrm>
            <a:custGeom>
              <a:avLst/>
              <a:gdLst>
                <a:gd name="T0" fmla="*/ 3175 w 85"/>
                <a:gd name="T1" fmla="*/ 17463 h 169"/>
                <a:gd name="T2" fmla="*/ 0 w 85"/>
                <a:gd name="T3" fmla="*/ 98425 h 169"/>
                <a:gd name="T4" fmla="*/ 68263 w 85"/>
                <a:gd name="T5" fmla="*/ 268288 h 169"/>
                <a:gd name="T6" fmla="*/ 134938 w 85"/>
                <a:gd name="T7" fmla="*/ 98425 h 169"/>
                <a:gd name="T8" fmla="*/ 130175 w 85"/>
                <a:gd name="T9" fmla="*/ 15875 h 169"/>
                <a:gd name="T10" fmla="*/ 103188 w 85"/>
                <a:gd name="T11" fmla="*/ 0 h 169"/>
                <a:gd name="T12" fmla="*/ 34925 w 85"/>
                <a:gd name="T13" fmla="*/ 0 h 169"/>
                <a:gd name="T14" fmla="*/ 3175 w 85"/>
                <a:gd name="T15" fmla="*/ 17463 h 1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5" h="169">
                  <a:moveTo>
                    <a:pt x="2" y="11"/>
                  </a:moveTo>
                  <a:lnTo>
                    <a:pt x="0" y="62"/>
                  </a:lnTo>
                  <a:lnTo>
                    <a:pt x="43" y="169"/>
                  </a:lnTo>
                  <a:lnTo>
                    <a:pt x="85" y="62"/>
                  </a:lnTo>
                  <a:lnTo>
                    <a:pt x="82" y="10"/>
                  </a:lnTo>
                  <a:lnTo>
                    <a:pt x="65" y="0"/>
                  </a:lnTo>
                  <a:lnTo>
                    <a:pt x="22" y="0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Rectangle 41"/>
            <p:cNvSpPr>
              <a:spLocks noChangeArrowheads="1"/>
            </p:cNvSpPr>
            <p:nvPr/>
          </p:nvSpPr>
          <p:spPr bwMode="auto">
            <a:xfrm>
              <a:off x="3124200" y="2409825"/>
              <a:ext cx="66675" cy="69850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3140075" y="2474913"/>
              <a:ext cx="33338" cy="47625"/>
            </a:xfrm>
            <a:custGeom>
              <a:avLst/>
              <a:gdLst>
                <a:gd name="T0" fmla="*/ 28074 w 19"/>
                <a:gd name="T1" fmla="*/ 47625 h 28"/>
                <a:gd name="T2" fmla="*/ 33338 w 19"/>
                <a:gd name="T3" fmla="*/ 39121 h 28"/>
                <a:gd name="T4" fmla="*/ 17546 w 19"/>
                <a:gd name="T5" fmla="*/ 0 h 28"/>
                <a:gd name="T6" fmla="*/ 0 w 19"/>
                <a:gd name="T7" fmla="*/ 37420 h 28"/>
                <a:gd name="T8" fmla="*/ 5264 w 19"/>
                <a:gd name="T9" fmla="*/ 47625 h 28"/>
                <a:gd name="T10" fmla="*/ 28074 w 19"/>
                <a:gd name="T11" fmla="*/ 47625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8">
                  <a:moveTo>
                    <a:pt x="16" y="28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8" y="28"/>
                    <a:pt x="12" y="28"/>
                    <a:pt x="16" y="2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3103563" y="2438400"/>
              <a:ext cx="53975" cy="101600"/>
            </a:xfrm>
            <a:custGeom>
              <a:avLst/>
              <a:gdLst>
                <a:gd name="T0" fmla="*/ 20638 w 34"/>
                <a:gd name="T1" fmla="*/ 0 h 64"/>
                <a:gd name="T2" fmla="*/ 53975 w 34"/>
                <a:gd name="T3" fmla="*/ 36513 h 64"/>
                <a:gd name="T4" fmla="*/ 28575 w 34"/>
                <a:gd name="T5" fmla="*/ 101600 h 64"/>
                <a:gd name="T6" fmla="*/ 0 w 34"/>
                <a:gd name="T7" fmla="*/ 14288 h 64"/>
                <a:gd name="T8" fmla="*/ 20638 w 3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64">
                  <a:moveTo>
                    <a:pt x="13" y="0"/>
                  </a:moveTo>
                  <a:lnTo>
                    <a:pt x="34" y="23"/>
                  </a:lnTo>
                  <a:lnTo>
                    <a:pt x="18" y="64"/>
                  </a:lnTo>
                  <a:lnTo>
                    <a:pt x="0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3055938" y="2451100"/>
              <a:ext cx="101600" cy="255588"/>
            </a:xfrm>
            <a:custGeom>
              <a:avLst/>
              <a:gdLst>
                <a:gd name="T0" fmla="*/ 47625 w 64"/>
                <a:gd name="T1" fmla="*/ 0 h 161"/>
                <a:gd name="T2" fmla="*/ 101600 w 64"/>
                <a:gd name="T3" fmla="*/ 255588 h 161"/>
                <a:gd name="T4" fmla="*/ 12700 w 64"/>
                <a:gd name="T5" fmla="*/ 115888 h 161"/>
                <a:gd name="T6" fmla="*/ 25400 w 64"/>
                <a:gd name="T7" fmla="*/ 90488 h 161"/>
                <a:gd name="T8" fmla="*/ 0 w 64"/>
                <a:gd name="T9" fmla="*/ 69850 h 161"/>
                <a:gd name="T10" fmla="*/ 33338 w 64"/>
                <a:gd name="T11" fmla="*/ 6350 h 161"/>
                <a:gd name="T12" fmla="*/ 47625 w 64"/>
                <a:gd name="T13" fmla="*/ 0 h 1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161">
                  <a:moveTo>
                    <a:pt x="30" y="0"/>
                  </a:moveTo>
                  <a:lnTo>
                    <a:pt x="64" y="161"/>
                  </a:lnTo>
                  <a:lnTo>
                    <a:pt x="8" y="73"/>
                  </a:lnTo>
                  <a:lnTo>
                    <a:pt x="16" y="57"/>
                  </a:lnTo>
                  <a:lnTo>
                    <a:pt x="0" y="44"/>
                  </a:lnTo>
                  <a:lnTo>
                    <a:pt x="21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3157538" y="2438400"/>
              <a:ext cx="53975" cy="101600"/>
            </a:xfrm>
            <a:custGeom>
              <a:avLst/>
              <a:gdLst>
                <a:gd name="T0" fmla="*/ 34925 w 34"/>
                <a:gd name="T1" fmla="*/ 0 h 64"/>
                <a:gd name="T2" fmla="*/ 0 w 34"/>
                <a:gd name="T3" fmla="*/ 36513 h 64"/>
                <a:gd name="T4" fmla="*/ 23813 w 34"/>
                <a:gd name="T5" fmla="*/ 101600 h 64"/>
                <a:gd name="T6" fmla="*/ 53975 w 34"/>
                <a:gd name="T7" fmla="*/ 12700 h 64"/>
                <a:gd name="T8" fmla="*/ 34925 w 3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64">
                  <a:moveTo>
                    <a:pt x="22" y="0"/>
                  </a:moveTo>
                  <a:lnTo>
                    <a:pt x="0" y="23"/>
                  </a:lnTo>
                  <a:lnTo>
                    <a:pt x="15" y="64"/>
                  </a:lnTo>
                  <a:lnTo>
                    <a:pt x="34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3135313" y="2546350"/>
              <a:ext cx="44450" cy="160338"/>
            </a:xfrm>
            <a:custGeom>
              <a:avLst/>
              <a:gdLst>
                <a:gd name="T0" fmla="*/ 11113 w 28"/>
                <a:gd name="T1" fmla="*/ 0 h 101"/>
                <a:gd name="T2" fmla="*/ 33338 w 28"/>
                <a:gd name="T3" fmla="*/ 0 h 101"/>
                <a:gd name="T4" fmla="*/ 44450 w 28"/>
                <a:gd name="T5" fmla="*/ 109538 h 101"/>
                <a:gd name="T6" fmla="*/ 22225 w 28"/>
                <a:gd name="T7" fmla="*/ 160338 h 101"/>
                <a:gd name="T8" fmla="*/ 0 w 28"/>
                <a:gd name="T9" fmla="*/ 109538 h 101"/>
                <a:gd name="T10" fmla="*/ 11113 w 28"/>
                <a:gd name="T11" fmla="*/ 0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101">
                  <a:moveTo>
                    <a:pt x="7" y="0"/>
                  </a:moveTo>
                  <a:lnTo>
                    <a:pt x="21" y="0"/>
                  </a:lnTo>
                  <a:lnTo>
                    <a:pt x="28" y="69"/>
                  </a:lnTo>
                  <a:lnTo>
                    <a:pt x="14" y="101"/>
                  </a:lnTo>
                  <a:lnTo>
                    <a:pt x="0" y="6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3103563" y="2438400"/>
              <a:ext cx="53975" cy="85725"/>
            </a:xfrm>
            <a:custGeom>
              <a:avLst/>
              <a:gdLst>
                <a:gd name="T0" fmla="*/ 20638 w 34"/>
                <a:gd name="T1" fmla="*/ 0 h 54"/>
                <a:gd name="T2" fmla="*/ 53975 w 34"/>
                <a:gd name="T3" fmla="*/ 36513 h 54"/>
                <a:gd name="T4" fmla="*/ 28575 w 34"/>
                <a:gd name="T5" fmla="*/ 85725 h 54"/>
                <a:gd name="T6" fmla="*/ 0 w 34"/>
                <a:gd name="T7" fmla="*/ 14288 h 54"/>
                <a:gd name="T8" fmla="*/ 20638 w 3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4">
                  <a:moveTo>
                    <a:pt x="13" y="0"/>
                  </a:moveTo>
                  <a:lnTo>
                    <a:pt x="34" y="23"/>
                  </a:lnTo>
                  <a:lnTo>
                    <a:pt x="18" y="54"/>
                  </a:lnTo>
                  <a:lnTo>
                    <a:pt x="0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3065463" y="2451100"/>
              <a:ext cx="92075" cy="255588"/>
            </a:xfrm>
            <a:custGeom>
              <a:avLst/>
              <a:gdLst>
                <a:gd name="T0" fmla="*/ 38100 w 58"/>
                <a:gd name="T1" fmla="*/ 0 h 161"/>
                <a:gd name="T2" fmla="*/ 92075 w 58"/>
                <a:gd name="T3" fmla="*/ 255588 h 161"/>
                <a:gd name="T4" fmla="*/ 12700 w 58"/>
                <a:gd name="T5" fmla="*/ 104775 h 161"/>
                <a:gd name="T6" fmla="*/ 23813 w 58"/>
                <a:gd name="T7" fmla="*/ 85725 h 161"/>
                <a:gd name="T8" fmla="*/ 0 w 58"/>
                <a:gd name="T9" fmla="*/ 65088 h 161"/>
                <a:gd name="T10" fmla="*/ 23813 w 58"/>
                <a:gd name="T11" fmla="*/ 6350 h 161"/>
                <a:gd name="T12" fmla="*/ 38100 w 58"/>
                <a:gd name="T13" fmla="*/ 0 h 1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161">
                  <a:moveTo>
                    <a:pt x="24" y="0"/>
                  </a:moveTo>
                  <a:lnTo>
                    <a:pt x="58" y="161"/>
                  </a:lnTo>
                  <a:lnTo>
                    <a:pt x="8" y="66"/>
                  </a:lnTo>
                  <a:lnTo>
                    <a:pt x="15" y="54"/>
                  </a:lnTo>
                  <a:lnTo>
                    <a:pt x="0" y="41"/>
                  </a:lnTo>
                  <a:lnTo>
                    <a:pt x="15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3157538" y="2449513"/>
              <a:ext cx="101600" cy="257175"/>
            </a:xfrm>
            <a:custGeom>
              <a:avLst/>
              <a:gdLst>
                <a:gd name="T0" fmla="*/ 55563 w 64"/>
                <a:gd name="T1" fmla="*/ 0 h 162"/>
                <a:gd name="T2" fmla="*/ 0 w 64"/>
                <a:gd name="T3" fmla="*/ 257175 h 162"/>
                <a:gd name="T4" fmla="*/ 87313 w 64"/>
                <a:gd name="T5" fmla="*/ 117475 h 162"/>
                <a:gd name="T6" fmla="*/ 77788 w 64"/>
                <a:gd name="T7" fmla="*/ 92075 h 162"/>
                <a:gd name="T8" fmla="*/ 101600 w 64"/>
                <a:gd name="T9" fmla="*/ 71438 h 162"/>
                <a:gd name="T10" fmla="*/ 73025 w 64"/>
                <a:gd name="T11" fmla="*/ 9525 h 162"/>
                <a:gd name="T12" fmla="*/ 55563 w 64"/>
                <a:gd name="T13" fmla="*/ 0 h 1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162">
                  <a:moveTo>
                    <a:pt x="35" y="0"/>
                  </a:moveTo>
                  <a:lnTo>
                    <a:pt x="0" y="162"/>
                  </a:lnTo>
                  <a:lnTo>
                    <a:pt x="55" y="74"/>
                  </a:lnTo>
                  <a:lnTo>
                    <a:pt x="49" y="58"/>
                  </a:lnTo>
                  <a:lnTo>
                    <a:pt x="64" y="45"/>
                  </a:lnTo>
                  <a:lnTo>
                    <a:pt x="46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3157538" y="2449513"/>
              <a:ext cx="92075" cy="257175"/>
            </a:xfrm>
            <a:custGeom>
              <a:avLst/>
              <a:gdLst>
                <a:gd name="T0" fmla="*/ 55563 w 58"/>
                <a:gd name="T1" fmla="*/ 0 h 162"/>
                <a:gd name="T2" fmla="*/ 0 w 58"/>
                <a:gd name="T3" fmla="*/ 257175 h 162"/>
                <a:gd name="T4" fmla="*/ 79375 w 58"/>
                <a:gd name="T5" fmla="*/ 106363 h 162"/>
                <a:gd name="T6" fmla="*/ 66675 w 58"/>
                <a:gd name="T7" fmla="*/ 87313 h 162"/>
                <a:gd name="T8" fmla="*/ 92075 w 58"/>
                <a:gd name="T9" fmla="*/ 66675 h 162"/>
                <a:gd name="T10" fmla="*/ 73025 w 58"/>
                <a:gd name="T11" fmla="*/ 9525 h 162"/>
                <a:gd name="T12" fmla="*/ 55563 w 58"/>
                <a:gd name="T13" fmla="*/ 0 h 1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162">
                  <a:moveTo>
                    <a:pt x="35" y="0"/>
                  </a:moveTo>
                  <a:lnTo>
                    <a:pt x="0" y="162"/>
                  </a:lnTo>
                  <a:lnTo>
                    <a:pt x="50" y="67"/>
                  </a:lnTo>
                  <a:lnTo>
                    <a:pt x="42" y="55"/>
                  </a:lnTo>
                  <a:lnTo>
                    <a:pt x="58" y="42"/>
                  </a:lnTo>
                  <a:lnTo>
                    <a:pt x="46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3157538" y="2438400"/>
              <a:ext cx="53975" cy="85725"/>
            </a:xfrm>
            <a:custGeom>
              <a:avLst/>
              <a:gdLst>
                <a:gd name="T0" fmla="*/ 34925 w 34"/>
                <a:gd name="T1" fmla="*/ 0 h 54"/>
                <a:gd name="T2" fmla="*/ 0 w 34"/>
                <a:gd name="T3" fmla="*/ 36513 h 54"/>
                <a:gd name="T4" fmla="*/ 23813 w 34"/>
                <a:gd name="T5" fmla="*/ 85725 h 54"/>
                <a:gd name="T6" fmla="*/ 53975 w 34"/>
                <a:gd name="T7" fmla="*/ 12700 h 54"/>
                <a:gd name="T8" fmla="*/ 34925 w 3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4">
                  <a:moveTo>
                    <a:pt x="22" y="0"/>
                  </a:moveTo>
                  <a:lnTo>
                    <a:pt x="0" y="23"/>
                  </a:lnTo>
                  <a:lnTo>
                    <a:pt x="15" y="54"/>
                  </a:lnTo>
                  <a:lnTo>
                    <a:pt x="34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3140075" y="2520950"/>
              <a:ext cx="33338" cy="26988"/>
            </a:xfrm>
            <a:custGeom>
              <a:avLst/>
              <a:gdLst>
                <a:gd name="T0" fmla="*/ 5264 w 19"/>
                <a:gd name="T1" fmla="*/ 0 h 16"/>
                <a:gd name="T2" fmla="*/ 28074 w 19"/>
                <a:gd name="T3" fmla="*/ 0 h 16"/>
                <a:gd name="T4" fmla="*/ 28074 w 19"/>
                <a:gd name="T5" fmla="*/ 26988 h 16"/>
                <a:gd name="T6" fmla="*/ 5264 w 19"/>
                <a:gd name="T7" fmla="*/ 26988 h 16"/>
                <a:gd name="T8" fmla="*/ 5264 w 1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6">
                  <a:moveTo>
                    <a:pt x="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9" y="6"/>
                    <a:pt x="19" y="11"/>
                    <a:pt x="1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1"/>
                    <a:pt x="0" y="6"/>
                    <a:pt x="3" y="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3154363" y="2705100"/>
              <a:ext cx="7938" cy="76200"/>
            </a:xfrm>
            <a:custGeom>
              <a:avLst/>
              <a:gdLst>
                <a:gd name="T0" fmla="*/ 0 w 5"/>
                <a:gd name="T1" fmla="*/ 76200 h 44"/>
                <a:gd name="T2" fmla="*/ 3175 w 5"/>
                <a:gd name="T3" fmla="*/ 0 h 44"/>
                <a:gd name="T4" fmla="*/ 7938 w 5"/>
                <a:gd name="T5" fmla="*/ 76200 h 44"/>
                <a:gd name="T6" fmla="*/ 0 w 5"/>
                <a:gd name="T7" fmla="*/ 76200 h 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44">
                  <a:moveTo>
                    <a:pt x="0" y="44"/>
                  </a:moveTo>
                  <a:cubicBezTo>
                    <a:pt x="0" y="33"/>
                    <a:pt x="1" y="19"/>
                    <a:pt x="2" y="0"/>
                  </a:cubicBezTo>
                  <a:cubicBezTo>
                    <a:pt x="4" y="19"/>
                    <a:pt x="5" y="33"/>
                    <a:pt x="5" y="44"/>
                  </a:cubicBezTo>
                  <a:cubicBezTo>
                    <a:pt x="3" y="44"/>
                    <a:pt x="1" y="44"/>
                    <a:pt x="0" y="4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3082925" y="2441575"/>
              <a:ext cx="150813" cy="263525"/>
            </a:xfrm>
            <a:custGeom>
              <a:avLst/>
              <a:gdLst>
                <a:gd name="T0" fmla="*/ 0 w 95"/>
                <a:gd name="T1" fmla="*/ 15875 h 166"/>
                <a:gd name="T2" fmla="*/ 7938 w 95"/>
                <a:gd name="T3" fmla="*/ 93663 h 166"/>
                <a:gd name="T4" fmla="*/ 74613 w 95"/>
                <a:gd name="T5" fmla="*/ 263525 h 166"/>
                <a:gd name="T6" fmla="*/ 141288 w 95"/>
                <a:gd name="T7" fmla="*/ 93663 h 166"/>
                <a:gd name="T8" fmla="*/ 150813 w 95"/>
                <a:gd name="T9" fmla="*/ 15875 h 166"/>
                <a:gd name="T10" fmla="*/ 115888 w 95"/>
                <a:gd name="T11" fmla="*/ 4763 h 166"/>
                <a:gd name="T12" fmla="*/ 34925 w 95"/>
                <a:gd name="T13" fmla="*/ 0 h 166"/>
                <a:gd name="T14" fmla="*/ 0 w 95"/>
                <a:gd name="T15" fmla="*/ 15875 h 1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166">
                  <a:moveTo>
                    <a:pt x="0" y="10"/>
                  </a:moveTo>
                  <a:lnTo>
                    <a:pt x="5" y="59"/>
                  </a:lnTo>
                  <a:lnTo>
                    <a:pt x="47" y="166"/>
                  </a:lnTo>
                  <a:lnTo>
                    <a:pt x="89" y="59"/>
                  </a:lnTo>
                  <a:lnTo>
                    <a:pt x="95" y="10"/>
                  </a:lnTo>
                  <a:lnTo>
                    <a:pt x="73" y="3"/>
                  </a:lnTo>
                  <a:lnTo>
                    <a:pt x="2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55"/>
            <p:cNvSpPr>
              <a:spLocks noChangeArrowheads="1"/>
            </p:cNvSpPr>
            <p:nvPr/>
          </p:nvSpPr>
          <p:spPr bwMode="auto">
            <a:xfrm>
              <a:off x="3114675" y="2409825"/>
              <a:ext cx="85725" cy="69850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3054350" y="2197100"/>
              <a:ext cx="207963" cy="254000"/>
            </a:xfrm>
            <a:custGeom>
              <a:avLst/>
              <a:gdLst>
                <a:gd name="T0" fmla="*/ 103982 w 122"/>
                <a:gd name="T1" fmla="*/ 254000 h 149"/>
                <a:gd name="T2" fmla="*/ 184098 w 122"/>
                <a:gd name="T3" fmla="*/ 168765 h 149"/>
                <a:gd name="T4" fmla="*/ 187508 w 122"/>
                <a:gd name="T5" fmla="*/ 170470 h 149"/>
                <a:gd name="T6" fmla="*/ 204554 w 122"/>
                <a:gd name="T7" fmla="*/ 143195 h 149"/>
                <a:gd name="T8" fmla="*/ 197735 w 122"/>
                <a:gd name="T9" fmla="*/ 110805 h 149"/>
                <a:gd name="T10" fmla="*/ 196031 w 122"/>
                <a:gd name="T11" fmla="*/ 110805 h 149"/>
                <a:gd name="T12" fmla="*/ 103982 w 122"/>
                <a:gd name="T13" fmla="*/ 0 h 149"/>
                <a:gd name="T14" fmla="*/ 11932 w 122"/>
                <a:gd name="T15" fmla="*/ 110805 h 149"/>
                <a:gd name="T16" fmla="*/ 10228 w 122"/>
                <a:gd name="T17" fmla="*/ 110805 h 149"/>
                <a:gd name="T18" fmla="*/ 1705 w 122"/>
                <a:gd name="T19" fmla="*/ 143195 h 149"/>
                <a:gd name="T20" fmla="*/ 18751 w 122"/>
                <a:gd name="T21" fmla="*/ 170470 h 149"/>
                <a:gd name="T22" fmla="*/ 23865 w 122"/>
                <a:gd name="T23" fmla="*/ 168765 h 149"/>
                <a:gd name="T24" fmla="*/ 103982 w 122"/>
                <a:gd name="T25" fmla="*/ 254000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2" h="149">
                  <a:moveTo>
                    <a:pt x="61" y="149"/>
                  </a:moveTo>
                  <a:cubicBezTo>
                    <a:pt x="81" y="149"/>
                    <a:pt x="99" y="127"/>
                    <a:pt x="108" y="99"/>
                  </a:cubicBezTo>
                  <a:cubicBezTo>
                    <a:pt x="109" y="100"/>
                    <a:pt x="109" y="100"/>
                    <a:pt x="110" y="100"/>
                  </a:cubicBezTo>
                  <a:cubicBezTo>
                    <a:pt x="114" y="101"/>
                    <a:pt x="119" y="94"/>
                    <a:pt x="120" y="84"/>
                  </a:cubicBezTo>
                  <a:cubicBezTo>
                    <a:pt x="122" y="74"/>
                    <a:pt x="120" y="66"/>
                    <a:pt x="116" y="65"/>
                  </a:cubicBezTo>
                  <a:cubicBezTo>
                    <a:pt x="116" y="65"/>
                    <a:pt x="115" y="65"/>
                    <a:pt x="115" y="65"/>
                  </a:cubicBezTo>
                  <a:cubicBezTo>
                    <a:pt x="117" y="31"/>
                    <a:pt x="103" y="0"/>
                    <a:pt x="61" y="0"/>
                  </a:cubicBezTo>
                  <a:cubicBezTo>
                    <a:pt x="19" y="0"/>
                    <a:pt x="5" y="31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2" y="66"/>
                    <a:pt x="0" y="74"/>
                    <a:pt x="1" y="84"/>
                  </a:cubicBezTo>
                  <a:cubicBezTo>
                    <a:pt x="3" y="94"/>
                    <a:pt x="8" y="101"/>
                    <a:pt x="11" y="100"/>
                  </a:cubicBezTo>
                  <a:cubicBezTo>
                    <a:pt x="12" y="100"/>
                    <a:pt x="13" y="100"/>
                    <a:pt x="14" y="99"/>
                  </a:cubicBezTo>
                  <a:cubicBezTo>
                    <a:pt x="23" y="126"/>
                    <a:pt x="41" y="149"/>
                    <a:pt x="61" y="149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09" name="Freeform 57"/>
            <p:cNvSpPr>
              <a:spLocks/>
            </p:cNvSpPr>
            <p:nvPr/>
          </p:nvSpPr>
          <p:spPr bwMode="auto">
            <a:xfrm>
              <a:off x="3143250" y="2474913"/>
              <a:ext cx="30163" cy="47625"/>
            </a:xfrm>
            <a:custGeom>
              <a:avLst/>
              <a:gdLst>
                <a:gd name="T0" fmla="*/ 26812 w 18"/>
                <a:gd name="T1" fmla="*/ 47625 h 28"/>
                <a:gd name="T2" fmla="*/ 30163 w 18"/>
                <a:gd name="T3" fmla="*/ 37420 h 28"/>
                <a:gd name="T4" fmla="*/ 15082 w 18"/>
                <a:gd name="T5" fmla="*/ 0 h 28"/>
                <a:gd name="T6" fmla="*/ 0 w 18"/>
                <a:gd name="T7" fmla="*/ 35719 h 28"/>
                <a:gd name="T8" fmla="*/ 5027 w 18"/>
                <a:gd name="T9" fmla="*/ 47625 h 28"/>
                <a:gd name="T10" fmla="*/ 26812 w 18"/>
                <a:gd name="T11" fmla="*/ 47625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8">
                  <a:moveTo>
                    <a:pt x="16" y="28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28"/>
                    <a:pt x="11" y="28"/>
                    <a:pt x="16" y="28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3094038" y="2449513"/>
              <a:ext cx="63500" cy="88900"/>
            </a:xfrm>
            <a:custGeom>
              <a:avLst/>
              <a:gdLst>
                <a:gd name="T0" fmla="*/ 20638 w 40"/>
                <a:gd name="T1" fmla="*/ 0 h 56"/>
                <a:gd name="T2" fmla="*/ 63500 w 40"/>
                <a:gd name="T3" fmla="*/ 25400 h 56"/>
                <a:gd name="T4" fmla="*/ 39688 w 40"/>
                <a:gd name="T5" fmla="*/ 88900 h 56"/>
                <a:gd name="T6" fmla="*/ 0 w 40"/>
                <a:gd name="T7" fmla="*/ 1588 h 56"/>
                <a:gd name="T8" fmla="*/ 20638 w 40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">
                  <a:moveTo>
                    <a:pt x="13" y="0"/>
                  </a:moveTo>
                  <a:lnTo>
                    <a:pt x="40" y="16"/>
                  </a:lnTo>
                  <a:lnTo>
                    <a:pt x="25" y="56"/>
                  </a:lnTo>
                  <a:lnTo>
                    <a:pt x="0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3057525" y="2451100"/>
              <a:ext cx="100013" cy="254000"/>
            </a:xfrm>
            <a:custGeom>
              <a:avLst/>
              <a:gdLst>
                <a:gd name="T0" fmla="*/ 36513 w 63"/>
                <a:gd name="T1" fmla="*/ 0 h 160"/>
                <a:gd name="T2" fmla="*/ 100013 w 63"/>
                <a:gd name="T3" fmla="*/ 254000 h 160"/>
                <a:gd name="T4" fmla="*/ 11113 w 63"/>
                <a:gd name="T5" fmla="*/ 114300 h 160"/>
                <a:gd name="T6" fmla="*/ 23813 w 63"/>
                <a:gd name="T7" fmla="*/ 88900 h 160"/>
                <a:gd name="T8" fmla="*/ 0 w 63"/>
                <a:gd name="T9" fmla="*/ 69850 h 160"/>
                <a:gd name="T10" fmla="*/ 25400 w 63"/>
                <a:gd name="T11" fmla="*/ 6350 h 160"/>
                <a:gd name="T12" fmla="*/ 36513 w 63"/>
                <a:gd name="T13" fmla="*/ 0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160">
                  <a:moveTo>
                    <a:pt x="23" y="0"/>
                  </a:moveTo>
                  <a:lnTo>
                    <a:pt x="63" y="160"/>
                  </a:lnTo>
                  <a:lnTo>
                    <a:pt x="7" y="72"/>
                  </a:lnTo>
                  <a:lnTo>
                    <a:pt x="15" y="56"/>
                  </a:lnTo>
                  <a:lnTo>
                    <a:pt x="0" y="44"/>
                  </a:lnTo>
                  <a:lnTo>
                    <a:pt x="16" y="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3157538" y="2441575"/>
              <a:ext cx="63500" cy="96838"/>
            </a:xfrm>
            <a:custGeom>
              <a:avLst/>
              <a:gdLst>
                <a:gd name="T0" fmla="*/ 42863 w 40"/>
                <a:gd name="T1" fmla="*/ 0 h 61"/>
                <a:gd name="T2" fmla="*/ 0 w 40"/>
                <a:gd name="T3" fmla="*/ 33338 h 61"/>
                <a:gd name="T4" fmla="*/ 23813 w 40"/>
                <a:gd name="T5" fmla="*/ 96838 h 61"/>
                <a:gd name="T6" fmla="*/ 63500 w 40"/>
                <a:gd name="T7" fmla="*/ 9525 h 61"/>
                <a:gd name="T8" fmla="*/ 42863 w 4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61">
                  <a:moveTo>
                    <a:pt x="27" y="0"/>
                  </a:moveTo>
                  <a:lnTo>
                    <a:pt x="0" y="21"/>
                  </a:lnTo>
                  <a:lnTo>
                    <a:pt x="15" y="61"/>
                  </a:lnTo>
                  <a:lnTo>
                    <a:pt x="40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13" name="Freeform 61"/>
            <p:cNvSpPr>
              <a:spLocks/>
            </p:cNvSpPr>
            <p:nvPr/>
          </p:nvSpPr>
          <p:spPr bwMode="auto">
            <a:xfrm>
              <a:off x="3094038" y="2436813"/>
              <a:ext cx="63500" cy="85725"/>
            </a:xfrm>
            <a:custGeom>
              <a:avLst/>
              <a:gdLst>
                <a:gd name="T0" fmla="*/ 20638 w 40"/>
                <a:gd name="T1" fmla="*/ 0 h 54"/>
                <a:gd name="T2" fmla="*/ 63500 w 40"/>
                <a:gd name="T3" fmla="*/ 38100 h 54"/>
                <a:gd name="T4" fmla="*/ 39688 w 40"/>
                <a:gd name="T5" fmla="*/ 85725 h 54"/>
                <a:gd name="T6" fmla="*/ 0 w 40"/>
                <a:gd name="T7" fmla="*/ 14288 h 54"/>
                <a:gd name="T8" fmla="*/ 20638 w 40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4">
                  <a:moveTo>
                    <a:pt x="13" y="0"/>
                  </a:moveTo>
                  <a:lnTo>
                    <a:pt x="40" y="24"/>
                  </a:lnTo>
                  <a:lnTo>
                    <a:pt x="25" y="54"/>
                  </a:lnTo>
                  <a:lnTo>
                    <a:pt x="0" y="9"/>
                  </a:lnTo>
                  <a:lnTo>
                    <a:pt x="13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3065463" y="2451100"/>
              <a:ext cx="92075" cy="254000"/>
            </a:xfrm>
            <a:custGeom>
              <a:avLst/>
              <a:gdLst>
                <a:gd name="T0" fmla="*/ 28575 w 58"/>
                <a:gd name="T1" fmla="*/ 0 h 160"/>
                <a:gd name="T2" fmla="*/ 92075 w 58"/>
                <a:gd name="T3" fmla="*/ 254000 h 160"/>
                <a:gd name="T4" fmla="*/ 12700 w 58"/>
                <a:gd name="T5" fmla="*/ 103188 h 160"/>
                <a:gd name="T6" fmla="*/ 25400 w 58"/>
                <a:gd name="T7" fmla="*/ 84138 h 160"/>
                <a:gd name="T8" fmla="*/ 0 w 58"/>
                <a:gd name="T9" fmla="*/ 65088 h 160"/>
                <a:gd name="T10" fmla="*/ 17463 w 58"/>
                <a:gd name="T11" fmla="*/ 6350 h 160"/>
                <a:gd name="T12" fmla="*/ 28575 w 58"/>
                <a:gd name="T13" fmla="*/ 0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160">
                  <a:moveTo>
                    <a:pt x="18" y="0"/>
                  </a:moveTo>
                  <a:lnTo>
                    <a:pt x="58" y="160"/>
                  </a:lnTo>
                  <a:lnTo>
                    <a:pt x="8" y="65"/>
                  </a:lnTo>
                  <a:lnTo>
                    <a:pt x="16" y="53"/>
                  </a:lnTo>
                  <a:lnTo>
                    <a:pt x="0" y="41"/>
                  </a:lnTo>
                  <a:lnTo>
                    <a:pt x="11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3157538" y="2451100"/>
              <a:ext cx="103188" cy="254000"/>
            </a:xfrm>
            <a:custGeom>
              <a:avLst/>
              <a:gdLst>
                <a:gd name="T0" fmla="*/ 63500 w 65"/>
                <a:gd name="T1" fmla="*/ 0 h 160"/>
                <a:gd name="T2" fmla="*/ 0 w 65"/>
                <a:gd name="T3" fmla="*/ 254000 h 160"/>
                <a:gd name="T4" fmla="*/ 88900 w 65"/>
                <a:gd name="T5" fmla="*/ 114300 h 160"/>
                <a:gd name="T6" fmla="*/ 77788 w 65"/>
                <a:gd name="T7" fmla="*/ 88900 h 160"/>
                <a:gd name="T8" fmla="*/ 103188 w 65"/>
                <a:gd name="T9" fmla="*/ 69850 h 160"/>
                <a:gd name="T10" fmla="*/ 76200 w 65"/>
                <a:gd name="T11" fmla="*/ 6350 h 160"/>
                <a:gd name="T12" fmla="*/ 63500 w 65"/>
                <a:gd name="T13" fmla="*/ 0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" h="160">
                  <a:moveTo>
                    <a:pt x="40" y="0"/>
                  </a:moveTo>
                  <a:lnTo>
                    <a:pt x="0" y="160"/>
                  </a:lnTo>
                  <a:lnTo>
                    <a:pt x="56" y="72"/>
                  </a:lnTo>
                  <a:lnTo>
                    <a:pt x="49" y="56"/>
                  </a:lnTo>
                  <a:lnTo>
                    <a:pt x="65" y="44"/>
                  </a:lnTo>
                  <a:lnTo>
                    <a:pt x="48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3157538" y="2451100"/>
              <a:ext cx="92075" cy="254000"/>
            </a:xfrm>
            <a:custGeom>
              <a:avLst/>
              <a:gdLst>
                <a:gd name="T0" fmla="*/ 63500 w 58"/>
                <a:gd name="T1" fmla="*/ 0 h 160"/>
                <a:gd name="T2" fmla="*/ 0 w 58"/>
                <a:gd name="T3" fmla="*/ 254000 h 160"/>
                <a:gd name="T4" fmla="*/ 80963 w 58"/>
                <a:gd name="T5" fmla="*/ 103188 h 160"/>
                <a:gd name="T6" fmla="*/ 66675 w 58"/>
                <a:gd name="T7" fmla="*/ 84138 h 160"/>
                <a:gd name="T8" fmla="*/ 92075 w 58"/>
                <a:gd name="T9" fmla="*/ 65088 h 160"/>
                <a:gd name="T10" fmla="*/ 76200 w 58"/>
                <a:gd name="T11" fmla="*/ 6350 h 160"/>
                <a:gd name="T12" fmla="*/ 63500 w 58"/>
                <a:gd name="T13" fmla="*/ 0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160">
                  <a:moveTo>
                    <a:pt x="40" y="0"/>
                  </a:moveTo>
                  <a:lnTo>
                    <a:pt x="0" y="160"/>
                  </a:lnTo>
                  <a:lnTo>
                    <a:pt x="51" y="65"/>
                  </a:lnTo>
                  <a:lnTo>
                    <a:pt x="42" y="53"/>
                  </a:lnTo>
                  <a:lnTo>
                    <a:pt x="58" y="41"/>
                  </a:lnTo>
                  <a:lnTo>
                    <a:pt x="48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17" name="Freeform 65"/>
            <p:cNvSpPr>
              <a:spLocks/>
            </p:cNvSpPr>
            <p:nvPr/>
          </p:nvSpPr>
          <p:spPr bwMode="auto">
            <a:xfrm>
              <a:off x="3157538" y="2436813"/>
              <a:ext cx="63500" cy="85725"/>
            </a:xfrm>
            <a:custGeom>
              <a:avLst/>
              <a:gdLst>
                <a:gd name="T0" fmla="*/ 42863 w 40"/>
                <a:gd name="T1" fmla="*/ 0 h 54"/>
                <a:gd name="T2" fmla="*/ 0 w 40"/>
                <a:gd name="T3" fmla="*/ 38100 h 54"/>
                <a:gd name="T4" fmla="*/ 23813 w 40"/>
                <a:gd name="T5" fmla="*/ 85725 h 54"/>
                <a:gd name="T6" fmla="*/ 63500 w 40"/>
                <a:gd name="T7" fmla="*/ 14288 h 54"/>
                <a:gd name="T8" fmla="*/ 42863 w 40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4">
                  <a:moveTo>
                    <a:pt x="27" y="0"/>
                  </a:moveTo>
                  <a:lnTo>
                    <a:pt x="0" y="24"/>
                  </a:lnTo>
                  <a:lnTo>
                    <a:pt x="15" y="54"/>
                  </a:lnTo>
                  <a:lnTo>
                    <a:pt x="40" y="9"/>
                  </a:lnTo>
                  <a:lnTo>
                    <a:pt x="27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18" name="Freeform 66"/>
            <p:cNvSpPr>
              <a:spLocks/>
            </p:cNvSpPr>
            <p:nvPr/>
          </p:nvSpPr>
          <p:spPr bwMode="auto">
            <a:xfrm>
              <a:off x="3143250" y="2520950"/>
              <a:ext cx="30163" cy="26988"/>
            </a:xfrm>
            <a:custGeom>
              <a:avLst/>
              <a:gdLst>
                <a:gd name="T0" fmla="*/ 5027 w 18"/>
                <a:gd name="T1" fmla="*/ 0 h 16"/>
                <a:gd name="T2" fmla="*/ 26812 w 18"/>
                <a:gd name="T3" fmla="*/ 0 h 16"/>
                <a:gd name="T4" fmla="*/ 26812 w 18"/>
                <a:gd name="T5" fmla="*/ 26988 h 16"/>
                <a:gd name="T6" fmla="*/ 5027 w 18"/>
                <a:gd name="T7" fmla="*/ 26988 h 16"/>
                <a:gd name="T8" fmla="*/ 5027 w 18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5"/>
                    <a:pt x="18" y="11"/>
                    <a:pt x="1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1"/>
                    <a:pt x="0" y="5"/>
                    <a:pt x="3" y="0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3151188" y="2705100"/>
              <a:ext cx="14288" cy="76200"/>
            </a:xfrm>
            <a:custGeom>
              <a:avLst/>
              <a:gdLst>
                <a:gd name="T0" fmla="*/ 1786 w 8"/>
                <a:gd name="T1" fmla="*/ 76200 h 44"/>
                <a:gd name="T2" fmla="*/ 12502 w 8"/>
                <a:gd name="T3" fmla="*/ 76200 h 44"/>
                <a:gd name="T4" fmla="*/ 7144 w 8"/>
                <a:gd name="T5" fmla="*/ 0 h 44"/>
                <a:gd name="T6" fmla="*/ 1786 w 8"/>
                <a:gd name="T7" fmla="*/ 76200 h 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4">
                  <a:moveTo>
                    <a:pt x="1" y="44"/>
                  </a:moveTo>
                  <a:cubicBezTo>
                    <a:pt x="3" y="44"/>
                    <a:pt x="5" y="44"/>
                    <a:pt x="7" y="44"/>
                  </a:cubicBezTo>
                  <a:cubicBezTo>
                    <a:pt x="8" y="33"/>
                    <a:pt x="6" y="4"/>
                    <a:pt x="4" y="0"/>
                  </a:cubicBezTo>
                  <a:cubicBezTo>
                    <a:pt x="2" y="3"/>
                    <a:pt x="0" y="32"/>
                    <a:pt x="1" y="4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20" name="Freeform 68"/>
            <p:cNvSpPr>
              <a:spLocks/>
            </p:cNvSpPr>
            <p:nvPr/>
          </p:nvSpPr>
          <p:spPr bwMode="auto">
            <a:xfrm>
              <a:off x="3132138" y="2546350"/>
              <a:ext cx="58738" cy="261938"/>
            </a:xfrm>
            <a:custGeom>
              <a:avLst/>
              <a:gdLst>
                <a:gd name="T0" fmla="*/ 15875 w 37"/>
                <a:gd name="T1" fmla="*/ 0 h 165"/>
                <a:gd name="T2" fmla="*/ 38100 w 37"/>
                <a:gd name="T3" fmla="*/ 0 h 165"/>
                <a:gd name="T4" fmla="*/ 58738 w 37"/>
                <a:gd name="T5" fmla="*/ 261938 h 165"/>
                <a:gd name="T6" fmla="*/ 0 w 37"/>
                <a:gd name="T7" fmla="*/ 261938 h 165"/>
                <a:gd name="T8" fmla="*/ 15875 w 37"/>
                <a:gd name="T9" fmla="*/ 0 h 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165">
                  <a:moveTo>
                    <a:pt x="10" y="0"/>
                  </a:moveTo>
                  <a:lnTo>
                    <a:pt x="24" y="0"/>
                  </a:lnTo>
                  <a:lnTo>
                    <a:pt x="37" y="165"/>
                  </a:lnTo>
                  <a:lnTo>
                    <a:pt x="0" y="165"/>
                  </a:lnTo>
                  <a:lnTo>
                    <a:pt x="1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" name="Group 227"/>
          <p:cNvGrpSpPr/>
          <p:nvPr/>
        </p:nvGrpSpPr>
        <p:grpSpPr>
          <a:xfrm>
            <a:off x="7084987" y="1805013"/>
            <a:ext cx="958544" cy="981489"/>
            <a:chOff x="8097838" y="2998788"/>
            <a:chExt cx="660400" cy="746125"/>
          </a:xfrm>
          <a:solidFill>
            <a:srgbClr val="FFC000"/>
          </a:solidFill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22" name="Freeform 15"/>
            <p:cNvSpPr>
              <a:spLocks noEditPoints="1"/>
            </p:cNvSpPr>
            <p:nvPr/>
          </p:nvSpPr>
          <p:spPr bwMode="auto">
            <a:xfrm>
              <a:off x="8097838" y="3182938"/>
              <a:ext cx="557213" cy="561975"/>
            </a:xfrm>
            <a:custGeom>
              <a:avLst/>
              <a:gdLst/>
              <a:ahLst/>
              <a:cxnLst>
                <a:cxn ang="0">
                  <a:pos x="160" y="82"/>
                </a:cxn>
                <a:cxn ang="0">
                  <a:pos x="119" y="98"/>
                </a:cxn>
                <a:cxn ang="0">
                  <a:pos x="91" y="126"/>
                </a:cxn>
                <a:cxn ang="0">
                  <a:pos x="79" y="157"/>
                </a:cxn>
                <a:cxn ang="0">
                  <a:pos x="79" y="197"/>
                </a:cxn>
                <a:cxn ang="0">
                  <a:pos x="97" y="237"/>
                </a:cxn>
                <a:cxn ang="0">
                  <a:pos x="133" y="264"/>
                </a:cxn>
                <a:cxn ang="0">
                  <a:pos x="176" y="273"/>
                </a:cxn>
                <a:cxn ang="0">
                  <a:pos x="219" y="262"/>
                </a:cxn>
                <a:cxn ang="0">
                  <a:pos x="246" y="241"/>
                </a:cxn>
                <a:cxn ang="0">
                  <a:pos x="263" y="213"/>
                </a:cxn>
                <a:cxn ang="0">
                  <a:pos x="269" y="168"/>
                </a:cxn>
                <a:cxn ang="0">
                  <a:pos x="256" y="126"/>
                </a:cxn>
                <a:cxn ang="0">
                  <a:pos x="224" y="95"/>
                </a:cxn>
                <a:cxn ang="0">
                  <a:pos x="193" y="83"/>
                </a:cxn>
                <a:cxn ang="0">
                  <a:pos x="185" y="0"/>
                </a:cxn>
                <a:cxn ang="0">
                  <a:pos x="233" y="10"/>
                </a:cxn>
                <a:cxn ang="0">
                  <a:pos x="230" y="50"/>
                </a:cxn>
                <a:cxn ang="0">
                  <a:pos x="250" y="61"/>
                </a:cxn>
                <a:cxn ang="0">
                  <a:pos x="257" y="67"/>
                </a:cxn>
                <a:cxn ang="0">
                  <a:pos x="278" y="59"/>
                </a:cxn>
                <a:cxn ang="0">
                  <a:pos x="312" y="67"/>
                </a:cxn>
                <a:cxn ang="0">
                  <a:pos x="312" y="103"/>
                </a:cxn>
                <a:cxn ang="0">
                  <a:pos x="304" y="133"/>
                </a:cxn>
                <a:cxn ang="0">
                  <a:pos x="329" y="153"/>
                </a:cxn>
                <a:cxn ang="0">
                  <a:pos x="351" y="182"/>
                </a:cxn>
                <a:cxn ang="0">
                  <a:pos x="307" y="211"/>
                </a:cxn>
                <a:cxn ang="0">
                  <a:pos x="302" y="228"/>
                </a:cxn>
                <a:cxn ang="0">
                  <a:pos x="294" y="245"/>
                </a:cxn>
                <a:cxn ang="0">
                  <a:pos x="320" y="275"/>
                </a:cxn>
                <a:cxn ang="0">
                  <a:pos x="288" y="312"/>
                </a:cxn>
                <a:cxn ang="0">
                  <a:pos x="255" y="288"/>
                </a:cxn>
                <a:cxn ang="0">
                  <a:pos x="222" y="307"/>
                </a:cxn>
                <a:cxn ang="0">
                  <a:pos x="222" y="347"/>
                </a:cxn>
                <a:cxn ang="0">
                  <a:pos x="174" y="354"/>
                </a:cxn>
                <a:cxn ang="0">
                  <a:pos x="164" y="315"/>
                </a:cxn>
                <a:cxn ang="0">
                  <a:pos x="128" y="308"/>
                </a:cxn>
                <a:cxn ang="0">
                  <a:pos x="80" y="328"/>
                </a:cxn>
                <a:cxn ang="0">
                  <a:pos x="68" y="294"/>
                </a:cxn>
                <a:cxn ang="0">
                  <a:pos x="65" y="262"/>
                </a:cxn>
                <a:cxn ang="0">
                  <a:pos x="58" y="253"/>
                </a:cxn>
                <a:cxn ang="0">
                  <a:pos x="35" y="252"/>
                </a:cxn>
                <a:cxn ang="0">
                  <a:pos x="6" y="233"/>
                </a:cxn>
                <a:cxn ang="0">
                  <a:pos x="18" y="200"/>
                </a:cxn>
                <a:cxn ang="0">
                  <a:pos x="35" y="182"/>
                </a:cxn>
                <a:cxn ang="0">
                  <a:pos x="37" y="154"/>
                </a:cxn>
                <a:cxn ang="0">
                  <a:pos x="2" y="135"/>
                </a:cxn>
                <a:cxn ang="0">
                  <a:pos x="20" y="90"/>
                </a:cxn>
                <a:cxn ang="0">
                  <a:pos x="59" y="100"/>
                </a:cxn>
                <a:cxn ang="0">
                  <a:pos x="70" y="85"/>
                </a:cxn>
                <a:cxn ang="0">
                  <a:pos x="79" y="77"/>
                </a:cxn>
                <a:cxn ang="0">
                  <a:pos x="75" y="53"/>
                </a:cxn>
                <a:cxn ang="0">
                  <a:pos x="89" y="21"/>
                </a:cxn>
                <a:cxn ang="0">
                  <a:pos x="125" y="27"/>
                </a:cxn>
                <a:cxn ang="0">
                  <a:pos x="144" y="42"/>
                </a:cxn>
                <a:cxn ang="0">
                  <a:pos x="172" y="38"/>
                </a:cxn>
                <a:cxn ang="0">
                  <a:pos x="185" y="0"/>
                </a:cxn>
              </a:cxnLst>
              <a:rect l="0" t="0" r="r" b="b"/>
              <a:pathLst>
                <a:path w="351" h="354">
                  <a:moveTo>
                    <a:pt x="176" y="81"/>
                  </a:moveTo>
                  <a:lnTo>
                    <a:pt x="160" y="82"/>
                  </a:lnTo>
                  <a:lnTo>
                    <a:pt x="138" y="88"/>
                  </a:lnTo>
                  <a:lnTo>
                    <a:pt x="119" y="98"/>
                  </a:lnTo>
                  <a:lnTo>
                    <a:pt x="101" y="113"/>
                  </a:lnTo>
                  <a:lnTo>
                    <a:pt x="91" y="126"/>
                  </a:lnTo>
                  <a:lnTo>
                    <a:pt x="83" y="141"/>
                  </a:lnTo>
                  <a:lnTo>
                    <a:pt x="79" y="157"/>
                  </a:lnTo>
                  <a:lnTo>
                    <a:pt x="77" y="174"/>
                  </a:lnTo>
                  <a:lnTo>
                    <a:pt x="79" y="197"/>
                  </a:lnTo>
                  <a:lnTo>
                    <a:pt x="85" y="218"/>
                  </a:lnTo>
                  <a:lnTo>
                    <a:pt x="97" y="237"/>
                  </a:lnTo>
                  <a:lnTo>
                    <a:pt x="114" y="252"/>
                  </a:lnTo>
                  <a:lnTo>
                    <a:pt x="133" y="264"/>
                  </a:lnTo>
                  <a:lnTo>
                    <a:pt x="154" y="271"/>
                  </a:lnTo>
                  <a:lnTo>
                    <a:pt x="176" y="273"/>
                  </a:lnTo>
                  <a:lnTo>
                    <a:pt x="198" y="270"/>
                  </a:lnTo>
                  <a:lnTo>
                    <a:pt x="219" y="262"/>
                  </a:lnTo>
                  <a:lnTo>
                    <a:pt x="234" y="253"/>
                  </a:lnTo>
                  <a:lnTo>
                    <a:pt x="246" y="241"/>
                  </a:lnTo>
                  <a:lnTo>
                    <a:pt x="256" y="228"/>
                  </a:lnTo>
                  <a:lnTo>
                    <a:pt x="263" y="213"/>
                  </a:lnTo>
                  <a:lnTo>
                    <a:pt x="269" y="191"/>
                  </a:lnTo>
                  <a:lnTo>
                    <a:pt x="269" y="168"/>
                  </a:lnTo>
                  <a:lnTo>
                    <a:pt x="265" y="146"/>
                  </a:lnTo>
                  <a:lnTo>
                    <a:pt x="256" y="126"/>
                  </a:lnTo>
                  <a:lnTo>
                    <a:pt x="242" y="109"/>
                  </a:lnTo>
                  <a:lnTo>
                    <a:pt x="224" y="95"/>
                  </a:lnTo>
                  <a:lnTo>
                    <a:pt x="209" y="87"/>
                  </a:lnTo>
                  <a:lnTo>
                    <a:pt x="193" y="83"/>
                  </a:lnTo>
                  <a:lnTo>
                    <a:pt x="176" y="81"/>
                  </a:lnTo>
                  <a:close/>
                  <a:moveTo>
                    <a:pt x="185" y="0"/>
                  </a:moveTo>
                  <a:lnTo>
                    <a:pt x="209" y="4"/>
                  </a:lnTo>
                  <a:lnTo>
                    <a:pt x="233" y="10"/>
                  </a:lnTo>
                  <a:lnTo>
                    <a:pt x="232" y="30"/>
                  </a:lnTo>
                  <a:lnTo>
                    <a:pt x="230" y="50"/>
                  </a:lnTo>
                  <a:lnTo>
                    <a:pt x="246" y="59"/>
                  </a:lnTo>
                  <a:lnTo>
                    <a:pt x="250" y="61"/>
                  </a:lnTo>
                  <a:lnTo>
                    <a:pt x="254" y="64"/>
                  </a:lnTo>
                  <a:lnTo>
                    <a:pt x="257" y="67"/>
                  </a:lnTo>
                  <a:lnTo>
                    <a:pt x="261" y="69"/>
                  </a:lnTo>
                  <a:lnTo>
                    <a:pt x="278" y="59"/>
                  </a:lnTo>
                  <a:lnTo>
                    <a:pt x="296" y="49"/>
                  </a:lnTo>
                  <a:lnTo>
                    <a:pt x="312" y="67"/>
                  </a:lnTo>
                  <a:lnTo>
                    <a:pt x="326" y="88"/>
                  </a:lnTo>
                  <a:lnTo>
                    <a:pt x="312" y="103"/>
                  </a:lnTo>
                  <a:lnTo>
                    <a:pt x="297" y="116"/>
                  </a:lnTo>
                  <a:lnTo>
                    <a:pt x="304" y="133"/>
                  </a:lnTo>
                  <a:lnTo>
                    <a:pt x="309" y="151"/>
                  </a:lnTo>
                  <a:lnTo>
                    <a:pt x="329" y="153"/>
                  </a:lnTo>
                  <a:lnTo>
                    <a:pt x="350" y="157"/>
                  </a:lnTo>
                  <a:lnTo>
                    <a:pt x="351" y="182"/>
                  </a:lnTo>
                  <a:lnTo>
                    <a:pt x="347" y="207"/>
                  </a:lnTo>
                  <a:lnTo>
                    <a:pt x="307" y="211"/>
                  </a:lnTo>
                  <a:lnTo>
                    <a:pt x="304" y="220"/>
                  </a:lnTo>
                  <a:lnTo>
                    <a:pt x="302" y="228"/>
                  </a:lnTo>
                  <a:lnTo>
                    <a:pt x="298" y="237"/>
                  </a:lnTo>
                  <a:lnTo>
                    <a:pt x="294" y="245"/>
                  </a:lnTo>
                  <a:lnTo>
                    <a:pt x="307" y="259"/>
                  </a:lnTo>
                  <a:lnTo>
                    <a:pt x="320" y="275"/>
                  </a:lnTo>
                  <a:lnTo>
                    <a:pt x="305" y="294"/>
                  </a:lnTo>
                  <a:lnTo>
                    <a:pt x="288" y="312"/>
                  </a:lnTo>
                  <a:lnTo>
                    <a:pt x="271" y="300"/>
                  </a:lnTo>
                  <a:lnTo>
                    <a:pt x="255" y="288"/>
                  </a:lnTo>
                  <a:lnTo>
                    <a:pt x="239" y="298"/>
                  </a:lnTo>
                  <a:lnTo>
                    <a:pt x="222" y="307"/>
                  </a:lnTo>
                  <a:lnTo>
                    <a:pt x="223" y="327"/>
                  </a:lnTo>
                  <a:lnTo>
                    <a:pt x="222" y="347"/>
                  </a:lnTo>
                  <a:lnTo>
                    <a:pt x="199" y="352"/>
                  </a:lnTo>
                  <a:lnTo>
                    <a:pt x="174" y="354"/>
                  </a:lnTo>
                  <a:lnTo>
                    <a:pt x="168" y="335"/>
                  </a:lnTo>
                  <a:lnTo>
                    <a:pt x="164" y="315"/>
                  </a:lnTo>
                  <a:lnTo>
                    <a:pt x="146" y="313"/>
                  </a:lnTo>
                  <a:lnTo>
                    <a:pt x="128" y="308"/>
                  </a:lnTo>
                  <a:lnTo>
                    <a:pt x="102" y="339"/>
                  </a:lnTo>
                  <a:lnTo>
                    <a:pt x="80" y="328"/>
                  </a:lnTo>
                  <a:lnTo>
                    <a:pt x="60" y="314"/>
                  </a:lnTo>
                  <a:lnTo>
                    <a:pt x="68" y="294"/>
                  </a:lnTo>
                  <a:lnTo>
                    <a:pt x="77" y="276"/>
                  </a:lnTo>
                  <a:lnTo>
                    <a:pt x="65" y="262"/>
                  </a:lnTo>
                  <a:lnTo>
                    <a:pt x="61" y="258"/>
                  </a:lnTo>
                  <a:lnTo>
                    <a:pt x="58" y="253"/>
                  </a:lnTo>
                  <a:lnTo>
                    <a:pt x="55" y="247"/>
                  </a:lnTo>
                  <a:lnTo>
                    <a:pt x="35" y="252"/>
                  </a:lnTo>
                  <a:lnTo>
                    <a:pt x="15" y="255"/>
                  </a:lnTo>
                  <a:lnTo>
                    <a:pt x="6" y="233"/>
                  </a:lnTo>
                  <a:lnTo>
                    <a:pt x="0" y="209"/>
                  </a:lnTo>
                  <a:lnTo>
                    <a:pt x="18" y="200"/>
                  </a:lnTo>
                  <a:lnTo>
                    <a:pt x="36" y="192"/>
                  </a:lnTo>
                  <a:lnTo>
                    <a:pt x="35" y="182"/>
                  </a:lnTo>
                  <a:lnTo>
                    <a:pt x="35" y="172"/>
                  </a:lnTo>
                  <a:lnTo>
                    <a:pt x="37" y="154"/>
                  </a:lnTo>
                  <a:lnTo>
                    <a:pt x="19" y="145"/>
                  </a:lnTo>
                  <a:lnTo>
                    <a:pt x="2" y="135"/>
                  </a:lnTo>
                  <a:lnTo>
                    <a:pt x="9" y="112"/>
                  </a:lnTo>
                  <a:lnTo>
                    <a:pt x="20" y="90"/>
                  </a:lnTo>
                  <a:lnTo>
                    <a:pt x="39" y="94"/>
                  </a:lnTo>
                  <a:lnTo>
                    <a:pt x="59" y="100"/>
                  </a:lnTo>
                  <a:lnTo>
                    <a:pt x="64" y="93"/>
                  </a:lnTo>
                  <a:lnTo>
                    <a:pt x="70" y="85"/>
                  </a:lnTo>
                  <a:lnTo>
                    <a:pt x="74" y="81"/>
                  </a:lnTo>
                  <a:lnTo>
                    <a:pt x="79" y="77"/>
                  </a:lnTo>
                  <a:lnTo>
                    <a:pt x="83" y="71"/>
                  </a:lnTo>
                  <a:lnTo>
                    <a:pt x="75" y="53"/>
                  </a:lnTo>
                  <a:lnTo>
                    <a:pt x="69" y="34"/>
                  </a:lnTo>
                  <a:lnTo>
                    <a:pt x="89" y="21"/>
                  </a:lnTo>
                  <a:lnTo>
                    <a:pt x="112" y="11"/>
                  </a:lnTo>
                  <a:lnTo>
                    <a:pt x="125" y="27"/>
                  </a:lnTo>
                  <a:lnTo>
                    <a:pt x="136" y="44"/>
                  </a:lnTo>
                  <a:lnTo>
                    <a:pt x="144" y="42"/>
                  </a:lnTo>
                  <a:lnTo>
                    <a:pt x="154" y="40"/>
                  </a:lnTo>
                  <a:lnTo>
                    <a:pt x="172" y="38"/>
                  </a:lnTo>
                  <a:lnTo>
                    <a:pt x="177" y="1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23" name="Freeform 16"/>
            <p:cNvSpPr>
              <a:spLocks noEditPoints="1"/>
            </p:cNvSpPr>
            <p:nvPr/>
          </p:nvSpPr>
          <p:spPr bwMode="auto">
            <a:xfrm>
              <a:off x="8478838" y="2998788"/>
              <a:ext cx="279400" cy="277813"/>
            </a:xfrm>
            <a:custGeom>
              <a:avLst/>
              <a:gdLst/>
              <a:ahLst/>
              <a:cxnLst>
                <a:cxn ang="0">
                  <a:pos x="76" y="67"/>
                </a:cxn>
                <a:cxn ang="0">
                  <a:pos x="65" y="85"/>
                </a:cxn>
                <a:cxn ang="0">
                  <a:pos x="69" y="100"/>
                </a:cxn>
                <a:cxn ang="0">
                  <a:pos x="80" y="110"/>
                </a:cxn>
                <a:cxn ang="0">
                  <a:pos x="94" y="110"/>
                </a:cxn>
                <a:cxn ang="0">
                  <a:pos x="107" y="101"/>
                </a:cxn>
                <a:cxn ang="0">
                  <a:pos x="111" y="81"/>
                </a:cxn>
                <a:cxn ang="0">
                  <a:pos x="96" y="65"/>
                </a:cxn>
                <a:cxn ang="0">
                  <a:pos x="103" y="0"/>
                </a:cxn>
                <a:cxn ang="0">
                  <a:pos x="133" y="11"/>
                </a:cxn>
                <a:cxn ang="0">
                  <a:pos x="133" y="35"/>
                </a:cxn>
                <a:cxn ang="0">
                  <a:pos x="144" y="45"/>
                </a:cxn>
                <a:cxn ang="0">
                  <a:pos x="166" y="44"/>
                </a:cxn>
                <a:cxn ang="0">
                  <a:pos x="176" y="75"/>
                </a:cxn>
                <a:cxn ang="0">
                  <a:pos x="158" y="84"/>
                </a:cxn>
                <a:cxn ang="0">
                  <a:pos x="155" y="107"/>
                </a:cxn>
                <a:cxn ang="0">
                  <a:pos x="166" y="116"/>
                </a:cxn>
                <a:cxn ang="0">
                  <a:pos x="163" y="135"/>
                </a:cxn>
                <a:cxn ang="0">
                  <a:pos x="144" y="143"/>
                </a:cxn>
                <a:cxn ang="0">
                  <a:pos x="130" y="143"/>
                </a:cxn>
                <a:cxn ang="0">
                  <a:pos x="122" y="148"/>
                </a:cxn>
                <a:cxn ang="0">
                  <a:pos x="115" y="151"/>
                </a:cxn>
                <a:cxn ang="0">
                  <a:pos x="97" y="175"/>
                </a:cxn>
                <a:cxn ang="0">
                  <a:pos x="79" y="165"/>
                </a:cxn>
                <a:cxn ang="0">
                  <a:pos x="65" y="152"/>
                </a:cxn>
                <a:cxn ang="0">
                  <a:pos x="38" y="160"/>
                </a:cxn>
                <a:cxn ang="0">
                  <a:pos x="16" y="137"/>
                </a:cxn>
                <a:cxn ang="0">
                  <a:pos x="26" y="117"/>
                </a:cxn>
                <a:cxn ang="0">
                  <a:pos x="23" y="110"/>
                </a:cxn>
                <a:cxn ang="0">
                  <a:pos x="20" y="99"/>
                </a:cxn>
                <a:cxn ang="0">
                  <a:pos x="1" y="78"/>
                </a:cxn>
                <a:cxn ang="0">
                  <a:pos x="25" y="60"/>
                </a:cxn>
                <a:cxn ang="0">
                  <a:pos x="28" y="53"/>
                </a:cxn>
                <a:cxn ang="0">
                  <a:pos x="33" y="47"/>
                </a:cxn>
                <a:cxn ang="0">
                  <a:pos x="33" y="32"/>
                </a:cxn>
                <a:cxn ang="0">
                  <a:pos x="42" y="12"/>
                </a:cxn>
                <a:cxn ang="0">
                  <a:pos x="69" y="21"/>
                </a:cxn>
                <a:cxn ang="0">
                  <a:pos x="93" y="18"/>
                </a:cxn>
                <a:cxn ang="0">
                  <a:pos x="103" y="0"/>
                </a:cxn>
              </a:cxnLst>
              <a:rect l="0" t="0" r="r" b="b"/>
              <a:pathLst>
                <a:path w="176" h="175">
                  <a:moveTo>
                    <a:pt x="86" y="64"/>
                  </a:moveTo>
                  <a:lnTo>
                    <a:pt x="76" y="67"/>
                  </a:lnTo>
                  <a:lnTo>
                    <a:pt x="69" y="75"/>
                  </a:lnTo>
                  <a:lnTo>
                    <a:pt x="65" y="85"/>
                  </a:lnTo>
                  <a:lnTo>
                    <a:pt x="66" y="95"/>
                  </a:lnTo>
                  <a:lnTo>
                    <a:pt x="69" y="100"/>
                  </a:lnTo>
                  <a:lnTo>
                    <a:pt x="72" y="104"/>
                  </a:lnTo>
                  <a:lnTo>
                    <a:pt x="80" y="110"/>
                  </a:lnTo>
                  <a:lnTo>
                    <a:pt x="87" y="111"/>
                  </a:lnTo>
                  <a:lnTo>
                    <a:pt x="94" y="110"/>
                  </a:lnTo>
                  <a:lnTo>
                    <a:pt x="100" y="107"/>
                  </a:lnTo>
                  <a:lnTo>
                    <a:pt x="107" y="101"/>
                  </a:lnTo>
                  <a:lnTo>
                    <a:pt x="112" y="91"/>
                  </a:lnTo>
                  <a:lnTo>
                    <a:pt x="111" y="81"/>
                  </a:lnTo>
                  <a:lnTo>
                    <a:pt x="105" y="71"/>
                  </a:lnTo>
                  <a:lnTo>
                    <a:pt x="96" y="65"/>
                  </a:lnTo>
                  <a:lnTo>
                    <a:pt x="86" y="64"/>
                  </a:lnTo>
                  <a:close/>
                  <a:moveTo>
                    <a:pt x="103" y="0"/>
                  </a:moveTo>
                  <a:lnTo>
                    <a:pt x="119" y="4"/>
                  </a:lnTo>
                  <a:lnTo>
                    <a:pt x="133" y="11"/>
                  </a:lnTo>
                  <a:lnTo>
                    <a:pt x="129" y="31"/>
                  </a:lnTo>
                  <a:lnTo>
                    <a:pt x="133" y="35"/>
                  </a:lnTo>
                  <a:lnTo>
                    <a:pt x="138" y="39"/>
                  </a:lnTo>
                  <a:lnTo>
                    <a:pt x="144" y="45"/>
                  </a:lnTo>
                  <a:lnTo>
                    <a:pt x="145" y="48"/>
                  </a:lnTo>
                  <a:lnTo>
                    <a:pt x="166" y="44"/>
                  </a:lnTo>
                  <a:lnTo>
                    <a:pt x="172" y="58"/>
                  </a:lnTo>
                  <a:lnTo>
                    <a:pt x="176" y="75"/>
                  </a:lnTo>
                  <a:lnTo>
                    <a:pt x="167" y="80"/>
                  </a:lnTo>
                  <a:lnTo>
                    <a:pt x="158" y="84"/>
                  </a:lnTo>
                  <a:lnTo>
                    <a:pt x="157" y="96"/>
                  </a:lnTo>
                  <a:lnTo>
                    <a:pt x="155" y="107"/>
                  </a:lnTo>
                  <a:lnTo>
                    <a:pt x="161" y="112"/>
                  </a:lnTo>
                  <a:lnTo>
                    <a:pt x="166" y="116"/>
                  </a:lnTo>
                  <a:lnTo>
                    <a:pt x="170" y="121"/>
                  </a:lnTo>
                  <a:lnTo>
                    <a:pt x="163" y="135"/>
                  </a:lnTo>
                  <a:lnTo>
                    <a:pt x="154" y="147"/>
                  </a:lnTo>
                  <a:lnTo>
                    <a:pt x="144" y="143"/>
                  </a:lnTo>
                  <a:lnTo>
                    <a:pt x="135" y="139"/>
                  </a:lnTo>
                  <a:lnTo>
                    <a:pt x="130" y="143"/>
                  </a:lnTo>
                  <a:lnTo>
                    <a:pt x="125" y="146"/>
                  </a:lnTo>
                  <a:lnTo>
                    <a:pt x="122" y="148"/>
                  </a:lnTo>
                  <a:lnTo>
                    <a:pt x="118" y="150"/>
                  </a:lnTo>
                  <a:lnTo>
                    <a:pt x="115" y="151"/>
                  </a:lnTo>
                  <a:lnTo>
                    <a:pt x="114" y="172"/>
                  </a:lnTo>
                  <a:lnTo>
                    <a:pt x="97" y="175"/>
                  </a:lnTo>
                  <a:lnTo>
                    <a:pt x="82" y="175"/>
                  </a:lnTo>
                  <a:lnTo>
                    <a:pt x="79" y="165"/>
                  </a:lnTo>
                  <a:lnTo>
                    <a:pt x="77" y="155"/>
                  </a:lnTo>
                  <a:lnTo>
                    <a:pt x="65" y="152"/>
                  </a:lnTo>
                  <a:lnTo>
                    <a:pt x="54" y="148"/>
                  </a:lnTo>
                  <a:lnTo>
                    <a:pt x="38" y="160"/>
                  </a:lnTo>
                  <a:lnTo>
                    <a:pt x="26" y="150"/>
                  </a:lnTo>
                  <a:lnTo>
                    <a:pt x="16" y="137"/>
                  </a:lnTo>
                  <a:lnTo>
                    <a:pt x="28" y="121"/>
                  </a:lnTo>
                  <a:lnTo>
                    <a:pt x="26" y="117"/>
                  </a:lnTo>
                  <a:lnTo>
                    <a:pt x="25" y="114"/>
                  </a:lnTo>
                  <a:lnTo>
                    <a:pt x="23" y="110"/>
                  </a:lnTo>
                  <a:lnTo>
                    <a:pt x="21" y="104"/>
                  </a:lnTo>
                  <a:lnTo>
                    <a:pt x="20" y="99"/>
                  </a:lnTo>
                  <a:lnTo>
                    <a:pt x="0" y="93"/>
                  </a:lnTo>
                  <a:lnTo>
                    <a:pt x="1" y="78"/>
                  </a:lnTo>
                  <a:lnTo>
                    <a:pt x="4" y="61"/>
                  </a:lnTo>
                  <a:lnTo>
                    <a:pt x="25" y="60"/>
                  </a:lnTo>
                  <a:lnTo>
                    <a:pt x="27" y="57"/>
                  </a:lnTo>
                  <a:lnTo>
                    <a:pt x="28" y="53"/>
                  </a:lnTo>
                  <a:lnTo>
                    <a:pt x="30" y="50"/>
                  </a:lnTo>
                  <a:lnTo>
                    <a:pt x="33" y="47"/>
                  </a:lnTo>
                  <a:lnTo>
                    <a:pt x="37" y="41"/>
                  </a:lnTo>
                  <a:lnTo>
                    <a:pt x="33" y="32"/>
                  </a:lnTo>
                  <a:lnTo>
                    <a:pt x="29" y="22"/>
                  </a:lnTo>
                  <a:lnTo>
                    <a:pt x="42" y="12"/>
                  </a:lnTo>
                  <a:lnTo>
                    <a:pt x="56" y="5"/>
                  </a:lnTo>
                  <a:lnTo>
                    <a:pt x="69" y="21"/>
                  </a:lnTo>
                  <a:lnTo>
                    <a:pt x="87" y="18"/>
                  </a:lnTo>
                  <a:lnTo>
                    <a:pt x="93" y="18"/>
                  </a:lnTo>
                  <a:lnTo>
                    <a:pt x="97" y="9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239" name="Group 368"/>
          <p:cNvGrpSpPr>
            <a:grpSpLocks/>
          </p:cNvGrpSpPr>
          <p:nvPr/>
        </p:nvGrpSpPr>
        <p:grpSpPr bwMode="auto">
          <a:xfrm>
            <a:off x="6451992" y="5079626"/>
            <a:ext cx="921270" cy="1032235"/>
            <a:chOff x="2709863" y="4713288"/>
            <a:chExt cx="725488" cy="919163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40" name="Rectangle 81"/>
            <p:cNvSpPr>
              <a:spLocks noChangeArrowheads="1"/>
            </p:cNvSpPr>
            <p:nvPr/>
          </p:nvSpPr>
          <p:spPr bwMode="auto">
            <a:xfrm>
              <a:off x="2787650" y="5602288"/>
              <a:ext cx="647700" cy="30163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1" name="Rectangle 82"/>
            <p:cNvSpPr>
              <a:spLocks noChangeArrowheads="1"/>
            </p:cNvSpPr>
            <p:nvPr/>
          </p:nvSpPr>
          <p:spPr bwMode="auto">
            <a:xfrm>
              <a:off x="3319463" y="5006975"/>
              <a:ext cx="115888" cy="595313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2" name="Rectangle 83"/>
            <p:cNvSpPr>
              <a:spLocks noChangeArrowheads="1"/>
            </p:cNvSpPr>
            <p:nvPr/>
          </p:nvSpPr>
          <p:spPr bwMode="auto">
            <a:xfrm>
              <a:off x="3187700" y="5232400"/>
              <a:ext cx="114300" cy="369888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3" name="Rectangle 84"/>
            <p:cNvSpPr>
              <a:spLocks noChangeArrowheads="1"/>
            </p:cNvSpPr>
            <p:nvPr/>
          </p:nvSpPr>
          <p:spPr bwMode="auto">
            <a:xfrm>
              <a:off x="3054350" y="5356225"/>
              <a:ext cx="114300" cy="246063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4" name="Rectangle 85"/>
            <p:cNvSpPr>
              <a:spLocks noChangeArrowheads="1"/>
            </p:cNvSpPr>
            <p:nvPr/>
          </p:nvSpPr>
          <p:spPr bwMode="auto">
            <a:xfrm>
              <a:off x="2921000" y="5241925"/>
              <a:ext cx="114300" cy="360363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5" name="Rectangle 86"/>
            <p:cNvSpPr>
              <a:spLocks noChangeArrowheads="1"/>
            </p:cNvSpPr>
            <p:nvPr/>
          </p:nvSpPr>
          <p:spPr bwMode="auto">
            <a:xfrm>
              <a:off x="2787650" y="5345113"/>
              <a:ext cx="114300" cy="257175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6" name="Oval 87"/>
            <p:cNvSpPr>
              <a:spLocks noChangeArrowheads="1"/>
            </p:cNvSpPr>
            <p:nvPr/>
          </p:nvSpPr>
          <p:spPr bwMode="auto">
            <a:xfrm>
              <a:off x="2965450" y="4713288"/>
              <a:ext cx="79375" cy="79375"/>
            </a:xfrm>
            <a:prstGeom prst="ellipse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7" name="Freeform 88"/>
            <p:cNvSpPr>
              <a:spLocks/>
            </p:cNvSpPr>
            <p:nvPr/>
          </p:nvSpPr>
          <p:spPr bwMode="auto">
            <a:xfrm>
              <a:off x="2892425" y="4900613"/>
              <a:ext cx="109538" cy="311150"/>
            </a:xfrm>
            <a:custGeom>
              <a:avLst/>
              <a:gdLst>
                <a:gd name="T0" fmla="*/ 20538 w 64"/>
                <a:gd name="T1" fmla="*/ 309440 h 182"/>
                <a:gd name="T2" fmla="*/ 20538 w 64"/>
                <a:gd name="T3" fmla="*/ 309440 h 182"/>
                <a:gd name="T4" fmla="*/ 3423 w 64"/>
                <a:gd name="T5" fmla="*/ 280377 h 182"/>
                <a:gd name="T6" fmla="*/ 59904 w 64"/>
                <a:gd name="T7" fmla="*/ 22225 h 182"/>
                <a:gd name="T8" fmla="*/ 87288 w 64"/>
                <a:gd name="T9" fmla="*/ 3419 h 182"/>
                <a:gd name="T10" fmla="*/ 87288 w 64"/>
                <a:gd name="T11" fmla="*/ 3419 h 182"/>
                <a:gd name="T12" fmla="*/ 106115 w 64"/>
                <a:gd name="T13" fmla="*/ 30773 h 182"/>
                <a:gd name="T14" fmla="*/ 49634 w 64"/>
                <a:gd name="T15" fmla="*/ 290635 h 182"/>
                <a:gd name="T16" fmla="*/ 20538 w 64"/>
                <a:gd name="T17" fmla="*/ 309440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82">
                  <a:moveTo>
                    <a:pt x="12" y="181"/>
                  </a:moveTo>
                  <a:cubicBezTo>
                    <a:pt x="12" y="181"/>
                    <a:pt x="12" y="181"/>
                    <a:pt x="12" y="181"/>
                  </a:cubicBezTo>
                  <a:cubicBezTo>
                    <a:pt x="5" y="179"/>
                    <a:pt x="0" y="172"/>
                    <a:pt x="2" y="16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7" y="5"/>
                    <a:pt x="44" y="0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9" y="4"/>
                    <a:pt x="64" y="11"/>
                    <a:pt x="62" y="18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27" y="178"/>
                    <a:pt x="20" y="182"/>
                    <a:pt x="12" y="18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89"/>
            <p:cNvSpPr>
              <a:spLocks/>
            </p:cNvSpPr>
            <p:nvPr/>
          </p:nvSpPr>
          <p:spPr bwMode="auto">
            <a:xfrm>
              <a:off x="2971800" y="4886325"/>
              <a:ext cx="100013" cy="193675"/>
            </a:xfrm>
            <a:custGeom>
              <a:avLst/>
              <a:gdLst>
                <a:gd name="T0" fmla="*/ 81367 w 59"/>
                <a:gd name="T1" fmla="*/ 190247 h 113"/>
                <a:gd name="T2" fmla="*/ 81367 w 59"/>
                <a:gd name="T3" fmla="*/ 190247 h 113"/>
                <a:gd name="T4" fmla="*/ 52549 w 59"/>
                <a:gd name="T5" fmla="*/ 174822 h 113"/>
                <a:gd name="T6" fmla="*/ 5085 w 59"/>
                <a:gd name="T7" fmla="*/ 34279 h 113"/>
                <a:gd name="T8" fmla="*/ 18646 w 59"/>
                <a:gd name="T9" fmla="*/ 3428 h 113"/>
                <a:gd name="T10" fmla="*/ 18646 w 59"/>
                <a:gd name="T11" fmla="*/ 3428 h 113"/>
                <a:gd name="T12" fmla="*/ 49159 w 59"/>
                <a:gd name="T13" fmla="*/ 18853 h 113"/>
                <a:gd name="T14" fmla="*/ 96623 w 59"/>
                <a:gd name="T15" fmla="*/ 159396 h 113"/>
                <a:gd name="T16" fmla="*/ 81367 w 59"/>
                <a:gd name="T17" fmla="*/ 190247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113">
                  <a:moveTo>
                    <a:pt x="48" y="111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1" y="113"/>
                    <a:pt x="33" y="109"/>
                    <a:pt x="31" y="10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2"/>
                    <a:pt x="4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9" y="0"/>
                    <a:pt x="27" y="4"/>
                    <a:pt x="29" y="11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9" y="100"/>
                    <a:pt x="55" y="108"/>
                    <a:pt x="48" y="111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90"/>
            <p:cNvSpPr>
              <a:spLocks/>
            </p:cNvSpPr>
            <p:nvPr/>
          </p:nvSpPr>
          <p:spPr bwMode="auto">
            <a:xfrm>
              <a:off x="2936875" y="4803775"/>
              <a:ext cx="93663" cy="193675"/>
            </a:xfrm>
            <a:custGeom>
              <a:avLst/>
              <a:gdLst>
                <a:gd name="T0" fmla="*/ 93663 w 59"/>
                <a:gd name="T1" fmla="*/ 193675 h 122"/>
                <a:gd name="T2" fmla="*/ 0 w 59"/>
                <a:gd name="T3" fmla="*/ 192088 h 122"/>
                <a:gd name="T4" fmla="*/ 41275 w 59"/>
                <a:gd name="T5" fmla="*/ 0 h 122"/>
                <a:gd name="T6" fmla="*/ 93663 w 59"/>
                <a:gd name="T7" fmla="*/ 0 h 122"/>
                <a:gd name="T8" fmla="*/ 93663 w 59"/>
                <a:gd name="T9" fmla="*/ 193675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22">
                  <a:moveTo>
                    <a:pt x="59" y="122"/>
                  </a:moveTo>
                  <a:lnTo>
                    <a:pt x="0" y="121"/>
                  </a:lnTo>
                  <a:lnTo>
                    <a:pt x="26" y="0"/>
                  </a:lnTo>
                  <a:lnTo>
                    <a:pt x="59" y="0"/>
                  </a:lnTo>
                  <a:lnTo>
                    <a:pt x="59" y="122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91"/>
            <p:cNvSpPr>
              <a:spLocks/>
            </p:cNvSpPr>
            <p:nvPr/>
          </p:nvSpPr>
          <p:spPr bwMode="auto">
            <a:xfrm>
              <a:off x="2816225" y="4802188"/>
              <a:ext cx="184150" cy="111125"/>
            </a:xfrm>
            <a:custGeom>
              <a:avLst/>
              <a:gdLst>
                <a:gd name="T0" fmla="*/ 180740 w 108"/>
                <a:gd name="T1" fmla="*/ 10258 h 65"/>
                <a:gd name="T2" fmla="*/ 180740 w 108"/>
                <a:gd name="T3" fmla="*/ 10258 h 65"/>
                <a:gd name="T4" fmla="*/ 173919 w 108"/>
                <a:gd name="T5" fmla="*/ 30773 h 65"/>
                <a:gd name="T6" fmla="*/ 23871 w 108"/>
                <a:gd name="T7" fmla="*/ 107706 h 65"/>
                <a:gd name="T8" fmla="*/ 3410 w 108"/>
                <a:gd name="T9" fmla="*/ 100867 h 65"/>
                <a:gd name="T10" fmla="*/ 3410 w 108"/>
                <a:gd name="T11" fmla="*/ 100867 h 65"/>
                <a:gd name="T12" fmla="*/ 10231 w 108"/>
                <a:gd name="T13" fmla="*/ 80352 h 65"/>
                <a:gd name="T14" fmla="*/ 160279 w 108"/>
                <a:gd name="T15" fmla="*/ 3419 h 65"/>
                <a:gd name="T16" fmla="*/ 180740 w 108"/>
                <a:gd name="T17" fmla="*/ 10258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8" h="65">
                  <a:moveTo>
                    <a:pt x="106" y="6"/>
                  </a:moveTo>
                  <a:cubicBezTo>
                    <a:pt x="106" y="6"/>
                    <a:pt x="106" y="6"/>
                    <a:pt x="106" y="6"/>
                  </a:cubicBezTo>
                  <a:cubicBezTo>
                    <a:pt x="108" y="10"/>
                    <a:pt x="107" y="16"/>
                    <a:pt x="102" y="18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0" y="65"/>
                    <a:pt x="4" y="63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55"/>
                    <a:pt x="2" y="49"/>
                    <a:pt x="6" y="47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9" y="0"/>
                    <a:pt x="104" y="2"/>
                    <a:pt x="106" y="6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92"/>
            <p:cNvSpPr>
              <a:spLocks/>
            </p:cNvSpPr>
            <p:nvPr/>
          </p:nvSpPr>
          <p:spPr bwMode="auto">
            <a:xfrm>
              <a:off x="2990850" y="4803775"/>
              <a:ext cx="217488" cy="34925"/>
            </a:xfrm>
            <a:custGeom>
              <a:avLst/>
              <a:gdLst>
                <a:gd name="T0" fmla="*/ 0 w 128"/>
                <a:gd name="T1" fmla="*/ 16631 h 21"/>
                <a:gd name="T2" fmla="*/ 0 w 128"/>
                <a:gd name="T3" fmla="*/ 16631 h 21"/>
                <a:gd name="T4" fmla="*/ 16991 w 128"/>
                <a:gd name="T5" fmla="*/ 0 h 21"/>
                <a:gd name="T6" fmla="*/ 200497 w 128"/>
                <a:gd name="T7" fmla="*/ 1663 h 21"/>
                <a:gd name="T8" fmla="*/ 217488 w 128"/>
                <a:gd name="T9" fmla="*/ 18294 h 21"/>
                <a:gd name="T10" fmla="*/ 217488 w 128"/>
                <a:gd name="T11" fmla="*/ 18294 h 21"/>
                <a:gd name="T12" fmla="*/ 200497 w 128"/>
                <a:gd name="T13" fmla="*/ 34925 h 21"/>
                <a:gd name="T14" fmla="*/ 15292 w 128"/>
                <a:gd name="T15" fmla="*/ 33262 h 21"/>
                <a:gd name="T16" fmla="*/ 0 w 128"/>
                <a:gd name="T17" fmla="*/ 16631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8" h="21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3" y="1"/>
                    <a:pt x="128" y="6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7" y="17"/>
                    <a:pt x="123" y="21"/>
                    <a:pt x="11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93"/>
            <p:cNvSpPr>
              <a:spLocks/>
            </p:cNvSpPr>
            <p:nvPr/>
          </p:nvSpPr>
          <p:spPr bwMode="auto">
            <a:xfrm>
              <a:off x="3001963" y="5030788"/>
              <a:ext cx="68263" cy="144463"/>
            </a:xfrm>
            <a:custGeom>
              <a:avLst/>
              <a:gdLst>
                <a:gd name="T0" fmla="*/ 22185 w 40"/>
                <a:gd name="T1" fmla="*/ 142763 h 85"/>
                <a:gd name="T2" fmla="*/ 22185 w 40"/>
                <a:gd name="T3" fmla="*/ 142763 h 85"/>
                <a:gd name="T4" fmla="*/ 3413 w 40"/>
                <a:gd name="T5" fmla="*/ 113871 h 85"/>
                <a:gd name="T6" fmla="*/ 20479 w 40"/>
                <a:gd name="T7" fmla="*/ 22094 h 85"/>
                <a:gd name="T8" fmla="*/ 47784 w 40"/>
                <a:gd name="T9" fmla="*/ 1700 h 85"/>
                <a:gd name="T10" fmla="*/ 47784 w 40"/>
                <a:gd name="T11" fmla="*/ 1700 h 85"/>
                <a:gd name="T12" fmla="*/ 66556 w 40"/>
                <a:gd name="T13" fmla="*/ 28893 h 85"/>
                <a:gd name="T14" fmla="*/ 49491 w 40"/>
                <a:gd name="T15" fmla="*/ 122369 h 85"/>
                <a:gd name="T16" fmla="*/ 22185 w 40"/>
                <a:gd name="T17" fmla="*/ 142763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85">
                  <a:moveTo>
                    <a:pt x="13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2"/>
                    <a:pt x="0" y="75"/>
                    <a:pt x="2" y="6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5"/>
                    <a:pt x="20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3"/>
                    <a:pt x="40" y="10"/>
                    <a:pt x="39" y="17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8" y="80"/>
                    <a:pt x="21" y="85"/>
                    <a:pt x="13" y="84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94"/>
            <p:cNvSpPr>
              <a:spLocks/>
            </p:cNvSpPr>
            <p:nvPr/>
          </p:nvSpPr>
          <p:spPr bwMode="auto">
            <a:xfrm>
              <a:off x="2709863" y="5016500"/>
              <a:ext cx="209550" cy="55563"/>
            </a:xfrm>
            <a:custGeom>
              <a:avLst/>
              <a:gdLst>
                <a:gd name="T0" fmla="*/ 74613 w 132"/>
                <a:gd name="T1" fmla="*/ 26988 h 35"/>
                <a:gd name="T2" fmla="*/ 136525 w 132"/>
                <a:gd name="T3" fmla="*/ 26988 h 35"/>
                <a:gd name="T4" fmla="*/ 136525 w 132"/>
                <a:gd name="T5" fmla="*/ 0 h 35"/>
                <a:gd name="T6" fmla="*/ 209550 w 132"/>
                <a:gd name="T7" fmla="*/ 0 h 35"/>
                <a:gd name="T8" fmla="*/ 209550 w 132"/>
                <a:gd name="T9" fmla="*/ 55563 h 35"/>
                <a:gd name="T10" fmla="*/ 0 w 132"/>
                <a:gd name="T11" fmla="*/ 55563 h 35"/>
                <a:gd name="T12" fmla="*/ 0 w 132"/>
                <a:gd name="T13" fmla="*/ 0 h 35"/>
                <a:gd name="T14" fmla="*/ 74613 w 132"/>
                <a:gd name="T15" fmla="*/ 0 h 35"/>
                <a:gd name="T16" fmla="*/ 74613 w 132"/>
                <a:gd name="T17" fmla="*/ 26988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35">
                  <a:moveTo>
                    <a:pt x="47" y="17"/>
                  </a:moveTo>
                  <a:lnTo>
                    <a:pt x="86" y="17"/>
                  </a:lnTo>
                  <a:lnTo>
                    <a:pt x="86" y="0"/>
                  </a:lnTo>
                  <a:lnTo>
                    <a:pt x="132" y="0"/>
                  </a:lnTo>
                  <a:lnTo>
                    <a:pt x="132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Rectangle 95"/>
            <p:cNvSpPr>
              <a:spLocks noChangeArrowheads="1"/>
            </p:cNvSpPr>
            <p:nvPr/>
          </p:nvSpPr>
          <p:spPr bwMode="auto">
            <a:xfrm>
              <a:off x="2795588" y="5016500"/>
              <a:ext cx="39688" cy="15875"/>
            </a:xfrm>
            <a:prstGeom prst="rect">
              <a:avLst/>
            </a:pr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5" name="Freeform 96"/>
            <p:cNvSpPr>
              <a:spLocks noEditPoints="1"/>
            </p:cNvSpPr>
            <p:nvPr/>
          </p:nvSpPr>
          <p:spPr bwMode="auto">
            <a:xfrm>
              <a:off x="2709863" y="4895850"/>
              <a:ext cx="209550" cy="109538"/>
            </a:xfrm>
            <a:custGeom>
              <a:avLst/>
              <a:gdLst>
                <a:gd name="T0" fmla="*/ 104775 w 132"/>
                <a:gd name="T1" fmla="*/ 0 h 69"/>
                <a:gd name="T2" fmla="*/ 155575 w 132"/>
                <a:gd name="T3" fmla="*/ 0 h 69"/>
                <a:gd name="T4" fmla="*/ 155575 w 132"/>
                <a:gd name="T5" fmla="*/ 41275 h 69"/>
                <a:gd name="T6" fmla="*/ 209550 w 132"/>
                <a:gd name="T7" fmla="*/ 41275 h 69"/>
                <a:gd name="T8" fmla="*/ 209550 w 132"/>
                <a:gd name="T9" fmla="*/ 109538 h 69"/>
                <a:gd name="T10" fmla="*/ 136525 w 132"/>
                <a:gd name="T11" fmla="*/ 109538 h 69"/>
                <a:gd name="T12" fmla="*/ 104775 w 132"/>
                <a:gd name="T13" fmla="*/ 109538 h 69"/>
                <a:gd name="T14" fmla="*/ 104775 w 132"/>
                <a:gd name="T15" fmla="*/ 41275 h 69"/>
                <a:gd name="T16" fmla="*/ 138113 w 132"/>
                <a:gd name="T17" fmla="*/ 41275 h 69"/>
                <a:gd name="T18" fmla="*/ 138113 w 132"/>
                <a:gd name="T19" fmla="*/ 41275 h 69"/>
                <a:gd name="T20" fmla="*/ 138113 w 132"/>
                <a:gd name="T21" fmla="*/ 19050 h 69"/>
                <a:gd name="T22" fmla="*/ 104775 w 132"/>
                <a:gd name="T23" fmla="*/ 19050 h 69"/>
                <a:gd name="T24" fmla="*/ 104775 w 132"/>
                <a:gd name="T25" fmla="*/ 0 h 69"/>
                <a:gd name="T26" fmla="*/ 55563 w 132"/>
                <a:gd name="T27" fmla="*/ 0 h 69"/>
                <a:gd name="T28" fmla="*/ 104775 w 132"/>
                <a:gd name="T29" fmla="*/ 0 h 69"/>
                <a:gd name="T30" fmla="*/ 104775 w 132"/>
                <a:gd name="T31" fmla="*/ 19050 h 69"/>
                <a:gd name="T32" fmla="*/ 73025 w 132"/>
                <a:gd name="T33" fmla="*/ 19050 h 69"/>
                <a:gd name="T34" fmla="*/ 73025 w 132"/>
                <a:gd name="T35" fmla="*/ 41275 h 69"/>
                <a:gd name="T36" fmla="*/ 104775 w 132"/>
                <a:gd name="T37" fmla="*/ 41275 h 69"/>
                <a:gd name="T38" fmla="*/ 104775 w 132"/>
                <a:gd name="T39" fmla="*/ 109538 h 69"/>
                <a:gd name="T40" fmla="*/ 74613 w 132"/>
                <a:gd name="T41" fmla="*/ 109538 h 69"/>
                <a:gd name="T42" fmla="*/ 0 w 132"/>
                <a:gd name="T43" fmla="*/ 109538 h 69"/>
                <a:gd name="T44" fmla="*/ 0 w 132"/>
                <a:gd name="T45" fmla="*/ 41275 h 69"/>
                <a:gd name="T46" fmla="*/ 55563 w 132"/>
                <a:gd name="T47" fmla="*/ 41275 h 69"/>
                <a:gd name="T48" fmla="*/ 55563 w 132"/>
                <a:gd name="T49" fmla="*/ 0 h 6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2" h="69">
                  <a:moveTo>
                    <a:pt x="66" y="0"/>
                  </a:moveTo>
                  <a:lnTo>
                    <a:pt x="98" y="0"/>
                  </a:lnTo>
                  <a:lnTo>
                    <a:pt x="98" y="26"/>
                  </a:lnTo>
                  <a:lnTo>
                    <a:pt x="132" y="26"/>
                  </a:lnTo>
                  <a:lnTo>
                    <a:pt x="132" y="69"/>
                  </a:lnTo>
                  <a:lnTo>
                    <a:pt x="86" y="69"/>
                  </a:lnTo>
                  <a:lnTo>
                    <a:pt x="66" y="69"/>
                  </a:lnTo>
                  <a:lnTo>
                    <a:pt x="66" y="26"/>
                  </a:lnTo>
                  <a:lnTo>
                    <a:pt x="87" y="26"/>
                  </a:lnTo>
                  <a:lnTo>
                    <a:pt x="87" y="12"/>
                  </a:lnTo>
                  <a:lnTo>
                    <a:pt x="66" y="12"/>
                  </a:lnTo>
                  <a:lnTo>
                    <a:pt x="66" y="0"/>
                  </a:lnTo>
                  <a:close/>
                  <a:moveTo>
                    <a:pt x="35" y="0"/>
                  </a:moveTo>
                  <a:lnTo>
                    <a:pt x="66" y="0"/>
                  </a:lnTo>
                  <a:lnTo>
                    <a:pt x="66" y="12"/>
                  </a:lnTo>
                  <a:lnTo>
                    <a:pt x="46" y="12"/>
                  </a:lnTo>
                  <a:lnTo>
                    <a:pt x="46" y="26"/>
                  </a:lnTo>
                  <a:lnTo>
                    <a:pt x="66" y="26"/>
                  </a:lnTo>
                  <a:lnTo>
                    <a:pt x="66" y="69"/>
                  </a:lnTo>
                  <a:lnTo>
                    <a:pt x="47" y="69"/>
                  </a:lnTo>
                  <a:lnTo>
                    <a:pt x="0" y="69"/>
                  </a:lnTo>
                  <a:lnTo>
                    <a:pt x="0" y="26"/>
                  </a:lnTo>
                  <a:lnTo>
                    <a:pt x="35" y="2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" name="Title 1"/>
          <p:cNvSpPr txBox="1">
            <a:spLocks/>
          </p:cNvSpPr>
          <p:nvPr/>
        </p:nvSpPr>
        <p:spPr>
          <a:xfrm rot="20147244">
            <a:off x="5355369" y="2736841"/>
            <a:ext cx="495011" cy="76102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4000" b="1" dirty="0" smtClean="0">
                <a:solidFill>
                  <a:srgbClr val="FFC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?</a:t>
            </a:r>
            <a:endParaRPr lang="en-US" sz="4000" b="1" dirty="0">
              <a:solidFill>
                <a:srgbClr val="FFC000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57" name="Title 1"/>
          <p:cNvSpPr txBox="1">
            <a:spLocks/>
          </p:cNvSpPr>
          <p:nvPr/>
        </p:nvSpPr>
        <p:spPr>
          <a:xfrm>
            <a:off x="5786250" y="2639229"/>
            <a:ext cx="495011" cy="76102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4000" b="1" dirty="0" smtClean="0">
                <a:solidFill>
                  <a:srgbClr val="FFC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?</a:t>
            </a:r>
            <a:endParaRPr lang="en-US" sz="4000" b="1" dirty="0">
              <a:solidFill>
                <a:srgbClr val="FFC000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58" name="Title 1"/>
          <p:cNvSpPr txBox="1">
            <a:spLocks/>
          </p:cNvSpPr>
          <p:nvPr/>
        </p:nvSpPr>
        <p:spPr>
          <a:xfrm rot="1647049">
            <a:off x="6203739" y="2731233"/>
            <a:ext cx="495011" cy="76102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4000" b="1" dirty="0" smtClean="0">
                <a:solidFill>
                  <a:srgbClr val="FFC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?</a:t>
            </a:r>
            <a:endParaRPr lang="en-US" sz="4000" b="1" dirty="0">
              <a:solidFill>
                <a:srgbClr val="FFC000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pSp>
        <p:nvGrpSpPr>
          <p:cNvPr id="259" name="Группа 44"/>
          <p:cNvGrpSpPr/>
          <p:nvPr/>
        </p:nvGrpSpPr>
        <p:grpSpPr>
          <a:xfrm>
            <a:off x="3960709" y="4969924"/>
            <a:ext cx="305863" cy="491348"/>
            <a:chOff x="6858000" y="646113"/>
            <a:chExt cx="1579563" cy="2409825"/>
          </a:xfrm>
          <a:solidFill>
            <a:srgbClr val="FFC000"/>
          </a:solidFill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300" endPos="55500" dist="50800" dir="5400000" sy="-100000" algn="bl" rotWithShape="0"/>
          </a:effectLst>
        </p:grpSpPr>
        <p:sp>
          <p:nvSpPr>
            <p:cNvPr id="260" name="Freeform 17"/>
            <p:cNvSpPr>
              <a:spLocks/>
            </p:cNvSpPr>
            <p:nvPr/>
          </p:nvSpPr>
          <p:spPr bwMode="auto">
            <a:xfrm>
              <a:off x="7240588" y="2495551"/>
              <a:ext cx="814388" cy="190500"/>
            </a:xfrm>
            <a:custGeom>
              <a:avLst/>
              <a:gdLst/>
              <a:ahLst/>
              <a:cxnLst>
                <a:cxn ang="0">
                  <a:pos x="1422" y="0"/>
                </a:cxn>
                <a:cxn ang="0">
                  <a:pos x="1451" y="2"/>
                </a:cxn>
                <a:cxn ang="0">
                  <a:pos x="1477" y="10"/>
                </a:cxn>
                <a:cxn ang="0">
                  <a:pos x="1500" y="24"/>
                </a:cxn>
                <a:cxn ang="0">
                  <a:pos x="1520" y="43"/>
                </a:cxn>
                <a:cxn ang="0">
                  <a:pos x="1534" y="68"/>
                </a:cxn>
                <a:cxn ang="0">
                  <a:pos x="1540" y="95"/>
                </a:cxn>
                <a:cxn ang="0">
                  <a:pos x="1539" y="125"/>
                </a:cxn>
                <a:cxn ang="0">
                  <a:pos x="1531" y="151"/>
                </a:cxn>
                <a:cxn ang="0">
                  <a:pos x="1517" y="173"/>
                </a:cxn>
                <a:cxn ang="0">
                  <a:pos x="1498" y="192"/>
                </a:cxn>
                <a:cxn ang="0">
                  <a:pos x="1473" y="206"/>
                </a:cxn>
                <a:cxn ang="0">
                  <a:pos x="1445" y="213"/>
                </a:cxn>
                <a:cxn ang="0">
                  <a:pos x="117" y="361"/>
                </a:cxn>
                <a:cxn ang="0">
                  <a:pos x="106" y="361"/>
                </a:cxn>
                <a:cxn ang="0">
                  <a:pos x="80" y="358"/>
                </a:cxn>
                <a:cxn ang="0">
                  <a:pos x="56" y="348"/>
                </a:cxn>
                <a:cxn ang="0">
                  <a:pos x="34" y="335"/>
                </a:cxn>
                <a:cxn ang="0">
                  <a:pos x="18" y="315"/>
                </a:cxn>
                <a:cxn ang="0">
                  <a:pos x="5" y="293"/>
                </a:cxn>
                <a:cxn ang="0">
                  <a:pos x="0" y="267"/>
                </a:cxn>
                <a:cxn ang="0">
                  <a:pos x="0" y="238"/>
                </a:cxn>
                <a:cxn ang="0">
                  <a:pos x="8" y="212"/>
                </a:cxn>
                <a:cxn ang="0">
                  <a:pos x="22" y="188"/>
                </a:cxn>
                <a:cxn ang="0">
                  <a:pos x="43" y="169"/>
                </a:cxn>
                <a:cxn ang="0">
                  <a:pos x="66" y="155"/>
                </a:cxn>
                <a:cxn ang="0">
                  <a:pos x="94" y="148"/>
                </a:cxn>
                <a:cxn ang="0">
                  <a:pos x="1422" y="0"/>
                </a:cxn>
              </a:cxnLst>
              <a:rect l="0" t="0" r="r" b="b"/>
              <a:pathLst>
                <a:path w="1540" h="361">
                  <a:moveTo>
                    <a:pt x="1422" y="0"/>
                  </a:moveTo>
                  <a:lnTo>
                    <a:pt x="1451" y="2"/>
                  </a:lnTo>
                  <a:lnTo>
                    <a:pt x="1477" y="10"/>
                  </a:lnTo>
                  <a:lnTo>
                    <a:pt x="1500" y="24"/>
                  </a:lnTo>
                  <a:lnTo>
                    <a:pt x="1520" y="43"/>
                  </a:lnTo>
                  <a:lnTo>
                    <a:pt x="1534" y="68"/>
                  </a:lnTo>
                  <a:lnTo>
                    <a:pt x="1540" y="95"/>
                  </a:lnTo>
                  <a:lnTo>
                    <a:pt x="1539" y="125"/>
                  </a:lnTo>
                  <a:lnTo>
                    <a:pt x="1531" y="151"/>
                  </a:lnTo>
                  <a:lnTo>
                    <a:pt x="1517" y="173"/>
                  </a:lnTo>
                  <a:lnTo>
                    <a:pt x="1498" y="192"/>
                  </a:lnTo>
                  <a:lnTo>
                    <a:pt x="1473" y="206"/>
                  </a:lnTo>
                  <a:lnTo>
                    <a:pt x="1445" y="213"/>
                  </a:lnTo>
                  <a:lnTo>
                    <a:pt x="117" y="361"/>
                  </a:lnTo>
                  <a:lnTo>
                    <a:pt x="106" y="361"/>
                  </a:lnTo>
                  <a:lnTo>
                    <a:pt x="80" y="358"/>
                  </a:lnTo>
                  <a:lnTo>
                    <a:pt x="56" y="348"/>
                  </a:lnTo>
                  <a:lnTo>
                    <a:pt x="34" y="335"/>
                  </a:lnTo>
                  <a:lnTo>
                    <a:pt x="18" y="315"/>
                  </a:lnTo>
                  <a:lnTo>
                    <a:pt x="5" y="293"/>
                  </a:lnTo>
                  <a:lnTo>
                    <a:pt x="0" y="267"/>
                  </a:lnTo>
                  <a:lnTo>
                    <a:pt x="0" y="238"/>
                  </a:lnTo>
                  <a:lnTo>
                    <a:pt x="8" y="212"/>
                  </a:lnTo>
                  <a:lnTo>
                    <a:pt x="22" y="188"/>
                  </a:lnTo>
                  <a:lnTo>
                    <a:pt x="43" y="169"/>
                  </a:lnTo>
                  <a:lnTo>
                    <a:pt x="66" y="155"/>
                  </a:lnTo>
                  <a:lnTo>
                    <a:pt x="94" y="148"/>
                  </a:lnTo>
                  <a:lnTo>
                    <a:pt x="14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61" name="Freeform 18"/>
            <p:cNvSpPr>
              <a:spLocks/>
            </p:cNvSpPr>
            <p:nvPr/>
          </p:nvSpPr>
          <p:spPr bwMode="auto">
            <a:xfrm>
              <a:off x="7240588" y="2686051"/>
              <a:ext cx="814388" cy="192088"/>
            </a:xfrm>
            <a:custGeom>
              <a:avLst/>
              <a:gdLst/>
              <a:ahLst/>
              <a:cxnLst>
                <a:cxn ang="0">
                  <a:pos x="1422" y="0"/>
                </a:cxn>
                <a:cxn ang="0">
                  <a:pos x="1451" y="0"/>
                </a:cxn>
                <a:cxn ang="0">
                  <a:pos x="1477" y="8"/>
                </a:cxn>
                <a:cxn ang="0">
                  <a:pos x="1500" y="22"/>
                </a:cxn>
                <a:cxn ang="0">
                  <a:pos x="1520" y="43"/>
                </a:cxn>
                <a:cxn ang="0">
                  <a:pos x="1534" y="67"/>
                </a:cxn>
                <a:cxn ang="0">
                  <a:pos x="1540" y="94"/>
                </a:cxn>
                <a:cxn ang="0">
                  <a:pos x="1540" y="119"/>
                </a:cxn>
                <a:cxn ang="0">
                  <a:pos x="1535" y="143"/>
                </a:cxn>
                <a:cxn ang="0">
                  <a:pos x="1524" y="163"/>
                </a:cxn>
                <a:cxn ang="0">
                  <a:pos x="1509" y="181"/>
                </a:cxn>
                <a:cxn ang="0">
                  <a:pos x="1491" y="196"/>
                </a:cxn>
                <a:cxn ang="0">
                  <a:pos x="1470" y="206"/>
                </a:cxn>
                <a:cxn ang="0">
                  <a:pos x="1445" y="212"/>
                </a:cxn>
                <a:cxn ang="0">
                  <a:pos x="117" y="359"/>
                </a:cxn>
                <a:cxn ang="0">
                  <a:pos x="113" y="359"/>
                </a:cxn>
                <a:cxn ang="0">
                  <a:pos x="109" y="361"/>
                </a:cxn>
                <a:cxn ang="0">
                  <a:pos x="106" y="361"/>
                </a:cxn>
                <a:cxn ang="0">
                  <a:pos x="80" y="358"/>
                </a:cxn>
                <a:cxn ang="0">
                  <a:pos x="56" y="348"/>
                </a:cxn>
                <a:cxn ang="0">
                  <a:pos x="34" y="333"/>
                </a:cxn>
                <a:cxn ang="0">
                  <a:pos x="18" y="314"/>
                </a:cxn>
                <a:cxn ang="0">
                  <a:pos x="5" y="292"/>
                </a:cxn>
                <a:cxn ang="0">
                  <a:pos x="0" y="265"/>
                </a:cxn>
                <a:cxn ang="0">
                  <a:pos x="0" y="236"/>
                </a:cxn>
                <a:cxn ang="0">
                  <a:pos x="8" y="210"/>
                </a:cxn>
                <a:cxn ang="0">
                  <a:pos x="22" y="187"/>
                </a:cxn>
                <a:cxn ang="0">
                  <a:pos x="43" y="167"/>
                </a:cxn>
                <a:cxn ang="0">
                  <a:pos x="66" y="155"/>
                </a:cxn>
                <a:cxn ang="0">
                  <a:pos x="94" y="148"/>
                </a:cxn>
                <a:cxn ang="0">
                  <a:pos x="1422" y="0"/>
                </a:cxn>
              </a:cxnLst>
              <a:rect l="0" t="0" r="r" b="b"/>
              <a:pathLst>
                <a:path w="1540" h="361">
                  <a:moveTo>
                    <a:pt x="1422" y="0"/>
                  </a:moveTo>
                  <a:lnTo>
                    <a:pt x="1451" y="0"/>
                  </a:lnTo>
                  <a:lnTo>
                    <a:pt x="1477" y="8"/>
                  </a:lnTo>
                  <a:lnTo>
                    <a:pt x="1500" y="22"/>
                  </a:lnTo>
                  <a:lnTo>
                    <a:pt x="1520" y="43"/>
                  </a:lnTo>
                  <a:lnTo>
                    <a:pt x="1534" y="67"/>
                  </a:lnTo>
                  <a:lnTo>
                    <a:pt x="1540" y="94"/>
                  </a:lnTo>
                  <a:lnTo>
                    <a:pt x="1540" y="119"/>
                  </a:lnTo>
                  <a:lnTo>
                    <a:pt x="1535" y="143"/>
                  </a:lnTo>
                  <a:lnTo>
                    <a:pt x="1524" y="163"/>
                  </a:lnTo>
                  <a:lnTo>
                    <a:pt x="1509" y="181"/>
                  </a:lnTo>
                  <a:lnTo>
                    <a:pt x="1491" y="196"/>
                  </a:lnTo>
                  <a:lnTo>
                    <a:pt x="1470" y="206"/>
                  </a:lnTo>
                  <a:lnTo>
                    <a:pt x="1445" y="212"/>
                  </a:lnTo>
                  <a:lnTo>
                    <a:pt x="117" y="359"/>
                  </a:lnTo>
                  <a:lnTo>
                    <a:pt x="113" y="359"/>
                  </a:lnTo>
                  <a:lnTo>
                    <a:pt x="109" y="361"/>
                  </a:lnTo>
                  <a:lnTo>
                    <a:pt x="106" y="361"/>
                  </a:lnTo>
                  <a:lnTo>
                    <a:pt x="80" y="358"/>
                  </a:lnTo>
                  <a:lnTo>
                    <a:pt x="56" y="348"/>
                  </a:lnTo>
                  <a:lnTo>
                    <a:pt x="34" y="333"/>
                  </a:lnTo>
                  <a:lnTo>
                    <a:pt x="18" y="314"/>
                  </a:lnTo>
                  <a:lnTo>
                    <a:pt x="5" y="292"/>
                  </a:lnTo>
                  <a:lnTo>
                    <a:pt x="0" y="265"/>
                  </a:lnTo>
                  <a:lnTo>
                    <a:pt x="0" y="236"/>
                  </a:lnTo>
                  <a:lnTo>
                    <a:pt x="8" y="210"/>
                  </a:lnTo>
                  <a:lnTo>
                    <a:pt x="22" y="187"/>
                  </a:lnTo>
                  <a:lnTo>
                    <a:pt x="43" y="167"/>
                  </a:lnTo>
                  <a:lnTo>
                    <a:pt x="66" y="155"/>
                  </a:lnTo>
                  <a:lnTo>
                    <a:pt x="94" y="148"/>
                  </a:lnTo>
                  <a:lnTo>
                    <a:pt x="14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62" name="Freeform 19"/>
            <p:cNvSpPr>
              <a:spLocks/>
            </p:cNvSpPr>
            <p:nvPr/>
          </p:nvSpPr>
          <p:spPr bwMode="auto">
            <a:xfrm>
              <a:off x="7378700" y="2894013"/>
              <a:ext cx="538163" cy="161925"/>
            </a:xfrm>
            <a:custGeom>
              <a:avLst/>
              <a:gdLst/>
              <a:ahLst/>
              <a:cxnLst>
                <a:cxn ang="0">
                  <a:pos x="899" y="0"/>
                </a:cxn>
                <a:cxn ang="0">
                  <a:pos x="928" y="1"/>
                </a:cxn>
                <a:cxn ang="0">
                  <a:pos x="955" y="9"/>
                </a:cxn>
                <a:cxn ang="0">
                  <a:pos x="978" y="23"/>
                </a:cxn>
                <a:cxn ang="0">
                  <a:pos x="998" y="42"/>
                </a:cxn>
                <a:cxn ang="0">
                  <a:pos x="1011" y="67"/>
                </a:cxn>
                <a:cxn ang="0">
                  <a:pos x="1018" y="95"/>
                </a:cxn>
                <a:cxn ang="0">
                  <a:pos x="1017" y="124"/>
                </a:cxn>
                <a:cxn ang="0">
                  <a:pos x="1009" y="150"/>
                </a:cxn>
                <a:cxn ang="0">
                  <a:pos x="995" y="172"/>
                </a:cxn>
                <a:cxn ang="0">
                  <a:pos x="975" y="192"/>
                </a:cxn>
                <a:cxn ang="0">
                  <a:pos x="952" y="206"/>
                </a:cxn>
                <a:cxn ang="0">
                  <a:pos x="924" y="212"/>
                </a:cxn>
                <a:cxn ang="0">
                  <a:pos x="117" y="304"/>
                </a:cxn>
                <a:cxn ang="0">
                  <a:pos x="112" y="305"/>
                </a:cxn>
                <a:cxn ang="0">
                  <a:pos x="106" y="305"/>
                </a:cxn>
                <a:cxn ang="0">
                  <a:pos x="80" y="302"/>
                </a:cxn>
                <a:cxn ang="0">
                  <a:pos x="57" y="293"/>
                </a:cxn>
                <a:cxn ang="0">
                  <a:pos x="34" y="279"/>
                </a:cxn>
                <a:cxn ang="0">
                  <a:pos x="18" y="259"/>
                </a:cxn>
                <a:cxn ang="0">
                  <a:pos x="5" y="236"/>
                </a:cxn>
                <a:cxn ang="0">
                  <a:pos x="0" y="210"/>
                </a:cxn>
                <a:cxn ang="0">
                  <a:pos x="0" y="181"/>
                </a:cxn>
                <a:cxn ang="0">
                  <a:pos x="8" y="154"/>
                </a:cxn>
                <a:cxn ang="0">
                  <a:pos x="22" y="132"/>
                </a:cxn>
                <a:cxn ang="0">
                  <a:pos x="43" y="113"/>
                </a:cxn>
                <a:cxn ang="0">
                  <a:pos x="66" y="99"/>
                </a:cxn>
                <a:cxn ang="0">
                  <a:pos x="94" y="92"/>
                </a:cxn>
                <a:cxn ang="0">
                  <a:pos x="899" y="0"/>
                </a:cxn>
              </a:cxnLst>
              <a:rect l="0" t="0" r="r" b="b"/>
              <a:pathLst>
                <a:path w="1018" h="305">
                  <a:moveTo>
                    <a:pt x="899" y="0"/>
                  </a:moveTo>
                  <a:lnTo>
                    <a:pt x="928" y="1"/>
                  </a:lnTo>
                  <a:lnTo>
                    <a:pt x="955" y="9"/>
                  </a:lnTo>
                  <a:lnTo>
                    <a:pt x="978" y="23"/>
                  </a:lnTo>
                  <a:lnTo>
                    <a:pt x="998" y="42"/>
                  </a:lnTo>
                  <a:lnTo>
                    <a:pt x="1011" y="67"/>
                  </a:lnTo>
                  <a:lnTo>
                    <a:pt x="1018" y="95"/>
                  </a:lnTo>
                  <a:lnTo>
                    <a:pt x="1017" y="124"/>
                  </a:lnTo>
                  <a:lnTo>
                    <a:pt x="1009" y="150"/>
                  </a:lnTo>
                  <a:lnTo>
                    <a:pt x="995" y="172"/>
                  </a:lnTo>
                  <a:lnTo>
                    <a:pt x="975" y="192"/>
                  </a:lnTo>
                  <a:lnTo>
                    <a:pt x="952" y="206"/>
                  </a:lnTo>
                  <a:lnTo>
                    <a:pt x="924" y="212"/>
                  </a:lnTo>
                  <a:lnTo>
                    <a:pt x="117" y="304"/>
                  </a:lnTo>
                  <a:lnTo>
                    <a:pt x="112" y="305"/>
                  </a:lnTo>
                  <a:lnTo>
                    <a:pt x="106" y="305"/>
                  </a:lnTo>
                  <a:lnTo>
                    <a:pt x="80" y="302"/>
                  </a:lnTo>
                  <a:lnTo>
                    <a:pt x="57" y="293"/>
                  </a:lnTo>
                  <a:lnTo>
                    <a:pt x="34" y="279"/>
                  </a:lnTo>
                  <a:lnTo>
                    <a:pt x="18" y="259"/>
                  </a:lnTo>
                  <a:lnTo>
                    <a:pt x="5" y="236"/>
                  </a:lnTo>
                  <a:lnTo>
                    <a:pt x="0" y="210"/>
                  </a:lnTo>
                  <a:lnTo>
                    <a:pt x="0" y="181"/>
                  </a:lnTo>
                  <a:lnTo>
                    <a:pt x="8" y="154"/>
                  </a:lnTo>
                  <a:lnTo>
                    <a:pt x="22" y="132"/>
                  </a:lnTo>
                  <a:lnTo>
                    <a:pt x="43" y="113"/>
                  </a:lnTo>
                  <a:lnTo>
                    <a:pt x="66" y="99"/>
                  </a:lnTo>
                  <a:lnTo>
                    <a:pt x="94" y="92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63" name="Freeform 20"/>
            <p:cNvSpPr>
              <a:spLocks noEditPoints="1"/>
            </p:cNvSpPr>
            <p:nvPr/>
          </p:nvSpPr>
          <p:spPr bwMode="auto">
            <a:xfrm>
              <a:off x="6858000" y="646113"/>
              <a:ext cx="1579563" cy="1827213"/>
            </a:xfrm>
            <a:custGeom>
              <a:avLst/>
              <a:gdLst/>
              <a:ahLst/>
              <a:cxnLst>
                <a:cxn ang="0">
                  <a:pos x="1260" y="392"/>
                </a:cxn>
                <a:cxn ang="0">
                  <a:pos x="1008" y="473"/>
                </a:cxn>
                <a:cxn ang="0">
                  <a:pos x="790" y="613"/>
                </a:cxn>
                <a:cxn ang="0">
                  <a:pos x="615" y="804"/>
                </a:cxn>
                <a:cxn ang="0">
                  <a:pos x="493" y="1035"/>
                </a:cxn>
                <a:cxn ang="0">
                  <a:pos x="434" y="1296"/>
                </a:cxn>
                <a:cxn ang="0">
                  <a:pos x="446" y="1446"/>
                </a:cxn>
                <a:cxn ang="0">
                  <a:pos x="515" y="1500"/>
                </a:cxn>
                <a:cxn ang="0">
                  <a:pos x="606" y="1488"/>
                </a:cxn>
                <a:cxn ang="0">
                  <a:pos x="660" y="1419"/>
                </a:cxn>
                <a:cxn ang="0">
                  <a:pos x="679" y="1231"/>
                </a:cxn>
                <a:cxn ang="0">
                  <a:pos x="758" y="1018"/>
                </a:cxn>
                <a:cxn ang="0">
                  <a:pos x="892" y="838"/>
                </a:cxn>
                <a:cxn ang="0">
                  <a:pos x="1072" y="704"/>
                </a:cxn>
                <a:cxn ang="0">
                  <a:pos x="1285" y="625"/>
                </a:cxn>
                <a:cxn ang="0">
                  <a:pos x="1473" y="606"/>
                </a:cxn>
                <a:cxn ang="0">
                  <a:pos x="1542" y="552"/>
                </a:cxn>
                <a:cxn ang="0">
                  <a:pos x="1554" y="461"/>
                </a:cxn>
                <a:cxn ang="0">
                  <a:pos x="1499" y="392"/>
                </a:cxn>
                <a:cxn ang="0">
                  <a:pos x="1493" y="0"/>
                </a:cxn>
                <a:cxn ang="0">
                  <a:pos x="1821" y="35"/>
                </a:cxn>
                <a:cxn ang="0">
                  <a:pos x="2124" y="138"/>
                </a:cxn>
                <a:cxn ang="0">
                  <a:pos x="2393" y="298"/>
                </a:cxn>
                <a:cxn ang="0">
                  <a:pos x="2621" y="511"/>
                </a:cxn>
                <a:cxn ang="0">
                  <a:pos x="2801" y="765"/>
                </a:cxn>
                <a:cxn ang="0">
                  <a:pos x="2924" y="1055"/>
                </a:cxn>
                <a:cxn ang="0">
                  <a:pos x="2983" y="1374"/>
                </a:cxn>
                <a:cxn ang="0">
                  <a:pos x="2978" y="1619"/>
                </a:cxn>
                <a:cxn ang="0">
                  <a:pos x="2931" y="1814"/>
                </a:cxn>
                <a:cxn ang="0">
                  <a:pos x="2857" y="1996"/>
                </a:cxn>
                <a:cxn ang="0">
                  <a:pos x="2769" y="2161"/>
                </a:cxn>
                <a:cxn ang="0">
                  <a:pos x="2675" y="2302"/>
                </a:cxn>
                <a:cxn ang="0">
                  <a:pos x="2589" y="2414"/>
                </a:cxn>
                <a:cxn ang="0">
                  <a:pos x="2524" y="2491"/>
                </a:cxn>
                <a:cxn ang="0">
                  <a:pos x="2451" y="2572"/>
                </a:cxn>
                <a:cxn ang="0">
                  <a:pos x="2353" y="2729"/>
                </a:cxn>
                <a:cxn ang="0">
                  <a:pos x="2285" y="2910"/>
                </a:cxn>
                <a:cxn ang="0">
                  <a:pos x="2260" y="3084"/>
                </a:cxn>
                <a:cxn ang="0">
                  <a:pos x="2244" y="3232"/>
                </a:cxn>
                <a:cxn ang="0">
                  <a:pos x="2165" y="3357"/>
                </a:cxn>
                <a:cxn ang="0">
                  <a:pos x="2039" y="3436"/>
                </a:cxn>
                <a:cxn ang="0">
                  <a:pos x="1050" y="3453"/>
                </a:cxn>
                <a:cxn ang="0">
                  <a:pos x="902" y="3417"/>
                </a:cxn>
                <a:cxn ang="0">
                  <a:pos x="790" y="3320"/>
                </a:cxn>
                <a:cxn ang="0">
                  <a:pos x="732" y="3182"/>
                </a:cxn>
                <a:cxn ang="0">
                  <a:pos x="725" y="3028"/>
                </a:cxn>
                <a:cxn ang="0">
                  <a:pos x="684" y="2849"/>
                </a:cxn>
                <a:cxn ang="0">
                  <a:pos x="605" y="2672"/>
                </a:cxn>
                <a:cxn ang="0">
                  <a:pos x="500" y="2531"/>
                </a:cxn>
                <a:cxn ang="0">
                  <a:pos x="443" y="2470"/>
                </a:cxn>
                <a:cxn ang="0">
                  <a:pos x="370" y="2380"/>
                </a:cxn>
                <a:cxn ang="0">
                  <a:pos x="282" y="2259"/>
                </a:cxn>
                <a:cxn ang="0">
                  <a:pos x="188" y="2108"/>
                </a:cxn>
                <a:cxn ang="0">
                  <a:pos x="102" y="1938"/>
                </a:cxn>
                <a:cxn ang="0">
                  <a:pos x="37" y="1750"/>
                </a:cxn>
                <a:cxn ang="0">
                  <a:pos x="2" y="1553"/>
                </a:cxn>
                <a:cxn ang="0">
                  <a:pos x="16" y="1265"/>
                </a:cxn>
                <a:cxn ang="0">
                  <a:pos x="98" y="956"/>
                </a:cxn>
                <a:cxn ang="0">
                  <a:pos x="240" y="677"/>
                </a:cxn>
                <a:cxn ang="0">
                  <a:pos x="438" y="435"/>
                </a:cxn>
                <a:cxn ang="0">
                  <a:pos x="679" y="239"/>
                </a:cxn>
                <a:cxn ang="0">
                  <a:pos x="961" y="96"/>
                </a:cxn>
                <a:cxn ang="0">
                  <a:pos x="1272" y="16"/>
                </a:cxn>
              </a:cxnLst>
              <a:rect l="0" t="0" r="r" b="b"/>
              <a:pathLst>
                <a:path w="2987" h="3453">
                  <a:moveTo>
                    <a:pt x="1442" y="375"/>
                  </a:moveTo>
                  <a:lnTo>
                    <a:pt x="1350" y="380"/>
                  </a:lnTo>
                  <a:lnTo>
                    <a:pt x="1260" y="392"/>
                  </a:lnTo>
                  <a:lnTo>
                    <a:pt x="1173" y="411"/>
                  </a:lnTo>
                  <a:lnTo>
                    <a:pt x="1089" y="439"/>
                  </a:lnTo>
                  <a:lnTo>
                    <a:pt x="1008" y="473"/>
                  </a:lnTo>
                  <a:lnTo>
                    <a:pt x="931" y="514"/>
                  </a:lnTo>
                  <a:lnTo>
                    <a:pt x="858" y="561"/>
                  </a:lnTo>
                  <a:lnTo>
                    <a:pt x="790" y="613"/>
                  </a:lnTo>
                  <a:lnTo>
                    <a:pt x="726" y="672"/>
                  </a:lnTo>
                  <a:lnTo>
                    <a:pt x="667" y="736"/>
                  </a:lnTo>
                  <a:lnTo>
                    <a:pt x="615" y="804"/>
                  </a:lnTo>
                  <a:lnTo>
                    <a:pt x="568" y="877"/>
                  </a:lnTo>
                  <a:lnTo>
                    <a:pt x="527" y="954"/>
                  </a:lnTo>
                  <a:lnTo>
                    <a:pt x="493" y="1035"/>
                  </a:lnTo>
                  <a:lnTo>
                    <a:pt x="465" y="1119"/>
                  </a:lnTo>
                  <a:lnTo>
                    <a:pt x="446" y="1206"/>
                  </a:lnTo>
                  <a:lnTo>
                    <a:pt x="434" y="1296"/>
                  </a:lnTo>
                  <a:lnTo>
                    <a:pt x="429" y="1388"/>
                  </a:lnTo>
                  <a:lnTo>
                    <a:pt x="434" y="1419"/>
                  </a:lnTo>
                  <a:lnTo>
                    <a:pt x="446" y="1446"/>
                  </a:lnTo>
                  <a:lnTo>
                    <a:pt x="464" y="1470"/>
                  </a:lnTo>
                  <a:lnTo>
                    <a:pt x="487" y="1488"/>
                  </a:lnTo>
                  <a:lnTo>
                    <a:pt x="515" y="1500"/>
                  </a:lnTo>
                  <a:lnTo>
                    <a:pt x="547" y="1504"/>
                  </a:lnTo>
                  <a:lnTo>
                    <a:pt x="579" y="1500"/>
                  </a:lnTo>
                  <a:lnTo>
                    <a:pt x="606" y="1488"/>
                  </a:lnTo>
                  <a:lnTo>
                    <a:pt x="630" y="1470"/>
                  </a:lnTo>
                  <a:lnTo>
                    <a:pt x="648" y="1446"/>
                  </a:lnTo>
                  <a:lnTo>
                    <a:pt x="660" y="1419"/>
                  </a:lnTo>
                  <a:lnTo>
                    <a:pt x="664" y="1388"/>
                  </a:lnTo>
                  <a:lnTo>
                    <a:pt x="668" y="1308"/>
                  </a:lnTo>
                  <a:lnTo>
                    <a:pt x="679" y="1231"/>
                  </a:lnTo>
                  <a:lnTo>
                    <a:pt x="699" y="1156"/>
                  </a:lnTo>
                  <a:lnTo>
                    <a:pt x="725" y="1086"/>
                  </a:lnTo>
                  <a:lnTo>
                    <a:pt x="758" y="1018"/>
                  </a:lnTo>
                  <a:lnTo>
                    <a:pt x="797" y="953"/>
                  </a:lnTo>
                  <a:lnTo>
                    <a:pt x="843" y="894"/>
                  </a:lnTo>
                  <a:lnTo>
                    <a:pt x="892" y="838"/>
                  </a:lnTo>
                  <a:lnTo>
                    <a:pt x="948" y="789"/>
                  </a:lnTo>
                  <a:lnTo>
                    <a:pt x="1007" y="743"/>
                  </a:lnTo>
                  <a:lnTo>
                    <a:pt x="1072" y="704"/>
                  </a:lnTo>
                  <a:lnTo>
                    <a:pt x="1140" y="671"/>
                  </a:lnTo>
                  <a:lnTo>
                    <a:pt x="1210" y="645"/>
                  </a:lnTo>
                  <a:lnTo>
                    <a:pt x="1285" y="625"/>
                  </a:lnTo>
                  <a:lnTo>
                    <a:pt x="1362" y="614"/>
                  </a:lnTo>
                  <a:lnTo>
                    <a:pt x="1442" y="610"/>
                  </a:lnTo>
                  <a:lnTo>
                    <a:pt x="1473" y="606"/>
                  </a:lnTo>
                  <a:lnTo>
                    <a:pt x="1499" y="594"/>
                  </a:lnTo>
                  <a:lnTo>
                    <a:pt x="1524" y="576"/>
                  </a:lnTo>
                  <a:lnTo>
                    <a:pt x="1542" y="552"/>
                  </a:lnTo>
                  <a:lnTo>
                    <a:pt x="1554" y="525"/>
                  </a:lnTo>
                  <a:lnTo>
                    <a:pt x="1558" y="493"/>
                  </a:lnTo>
                  <a:lnTo>
                    <a:pt x="1554" y="461"/>
                  </a:lnTo>
                  <a:lnTo>
                    <a:pt x="1542" y="433"/>
                  </a:lnTo>
                  <a:lnTo>
                    <a:pt x="1524" y="410"/>
                  </a:lnTo>
                  <a:lnTo>
                    <a:pt x="1499" y="392"/>
                  </a:lnTo>
                  <a:lnTo>
                    <a:pt x="1473" y="380"/>
                  </a:lnTo>
                  <a:lnTo>
                    <a:pt x="1442" y="375"/>
                  </a:lnTo>
                  <a:close/>
                  <a:moveTo>
                    <a:pt x="1493" y="0"/>
                  </a:moveTo>
                  <a:lnTo>
                    <a:pt x="1605" y="4"/>
                  </a:lnTo>
                  <a:lnTo>
                    <a:pt x="1714" y="16"/>
                  </a:lnTo>
                  <a:lnTo>
                    <a:pt x="1821" y="35"/>
                  </a:lnTo>
                  <a:lnTo>
                    <a:pt x="1925" y="62"/>
                  </a:lnTo>
                  <a:lnTo>
                    <a:pt x="2025" y="96"/>
                  </a:lnTo>
                  <a:lnTo>
                    <a:pt x="2124" y="138"/>
                  </a:lnTo>
                  <a:lnTo>
                    <a:pt x="2217" y="185"/>
                  </a:lnTo>
                  <a:lnTo>
                    <a:pt x="2307" y="239"/>
                  </a:lnTo>
                  <a:lnTo>
                    <a:pt x="2393" y="298"/>
                  </a:lnTo>
                  <a:lnTo>
                    <a:pt x="2473" y="364"/>
                  </a:lnTo>
                  <a:lnTo>
                    <a:pt x="2549" y="435"/>
                  </a:lnTo>
                  <a:lnTo>
                    <a:pt x="2621" y="511"/>
                  </a:lnTo>
                  <a:lnTo>
                    <a:pt x="2686" y="591"/>
                  </a:lnTo>
                  <a:lnTo>
                    <a:pt x="2747" y="677"/>
                  </a:lnTo>
                  <a:lnTo>
                    <a:pt x="2801" y="765"/>
                  </a:lnTo>
                  <a:lnTo>
                    <a:pt x="2849" y="859"/>
                  </a:lnTo>
                  <a:lnTo>
                    <a:pt x="2889" y="956"/>
                  </a:lnTo>
                  <a:lnTo>
                    <a:pt x="2924" y="1055"/>
                  </a:lnTo>
                  <a:lnTo>
                    <a:pt x="2951" y="1159"/>
                  </a:lnTo>
                  <a:lnTo>
                    <a:pt x="2971" y="1265"/>
                  </a:lnTo>
                  <a:lnTo>
                    <a:pt x="2983" y="1374"/>
                  </a:lnTo>
                  <a:lnTo>
                    <a:pt x="2987" y="1485"/>
                  </a:lnTo>
                  <a:lnTo>
                    <a:pt x="2984" y="1553"/>
                  </a:lnTo>
                  <a:lnTo>
                    <a:pt x="2978" y="1619"/>
                  </a:lnTo>
                  <a:lnTo>
                    <a:pt x="2965" y="1685"/>
                  </a:lnTo>
                  <a:lnTo>
                    <a:pt x="2950" y="1750"/>
                  </a:lnTo>
                  <a:lnTo>
                    <a:pt x="2931" y="1814"/>
                  </a:lnTo>
                  <a:lnTo>
                    <a:pt x="2908" y="1877"/>
                  </a:lnTo>
                  <a:lnTo>
                    <a:pt x="2885" y="1938"/>
                  </a:lnTo>
                  <a:lnTo>
                    <a:pt x="2857" y="1996"/>
                  </a:lnTo>
                  <a:lnTo>
                    <a:pt x="2828" y="2054"/>
                  </a:lnTo>
                  <a:lnTo>
                    <a:pt x="2799" y="2108"/>
                  </a:lnTo>
                  <a:lnTo>
                    <a:pt x="2769" y="2161"/>
                  </a:lnTo>
                  <a:lnTo>
                    <a:pt x="2737" y="2210"/>
                  </a:lnTo>
                  <a:lnTo>
                    <a:pt x="2705" y="2259"/>
                  </a:lnTo>
                  <a:lnTo>
                    <a:pt x="2675" y="2302"/>
                  </a:lnTo>
                  <a:lnTo>
                    <a:pt x="2646" y="2343"/>
                  </a:lnTo>
                  <a:lnTo>
                    <a:pt x="2617" y="2380"/>
                  </a:lnTo>
                  <a:lnTo>
                    <a:pt x="2589" y="2414"/>
                  </a:lnTo>
                  <a:lnTo>
                    <a:pt x="2566" y="2444"/>
                  </a:lnTo>
                  <a:lnTo>
                    <a:pt x="2544" y="2470"/>
                  </a:lnTo>
                  <a:lnTo>
                    <a:pt x="2524" y="2491"/>
                  </a:lnTo>
                  <a:lnTo>
                    <a:pt x="2509" y="2509"/>
                  </a:lnTo>
                  <a:lnTo>
                    <a:pt x="2487" y="2531"/>
                  </a:lnTo>
                  <a:lnTo>
                    <a:pt x="2451" y="2572"/>
                  </a:lnTo>
                  <a:lnTo>
                    <a:pt x="2415" y="2619"/>
                  </a:lnTo>
                  <a:lnTo>
                    <a:pt x="2383" y="2672"/>
                  </a:lnTo>
                  <a:lnTo>
                    <a:pt x="2353" y="2729"/>
                  </a:lnTo>
                  <a:lnTo>
                    <a:pt x="2327" y="2788"/>
                  </a:lnTo>
                  <a:lnTo>
                    <a:pt x="2305" y="2849"/>
                  </a:lnTo>
                  <a:lnTo>
                    <a:pt x="2285" y="2910"/>
                  </a:lnTo>
                  <a:lnTo>
                    <a:pt x="2271" y="2970"/>
                  </a:lnTo>
                  <a:lnTo>
                    <a:pt x="2263" y="3028"/>
                  </a:lnTo>
                  <a:lnTo>
                    <a:pt x="2260" y="3084"/>
                  </a:lnTo>
                  <a:lnTo>
                    <a:pt x="2260" y="3129"/>
                  </a:lnTo>
                  <a:lnTo>
                    <a:pt x="2256" y="3182"/>
                  </a:lnTo>
                  <a:lnTo>
                    <a:pt x="2244" y="3232"/>
                  </a:lnTo>
                  <a:lnTo>
                    <a:pt x="2224" y="3277"/>
                  </a:lnTo>
                  <a:lnTo>
                    <a:pt x="2198" y="3320"/>
                  </a:lnTo>
                  <a:lnTo>
                    <a:pt x="2165" y="3357"/>
                  </a:lnTo>
                  <a:lnTo>
                    <a:pt x="2128" y="3391"/>
                  </a:lnTo>
                  <a:lnTo>
                    <a:pt x="2085" y="3417"/>
                  </a:lnTo>
                  <a:lnTo>
                    <a:pt x="2039" y="3436"/>
                  </a:lnTo>
                  <a:lnTo>
                    <a:pt x="1989" y="3449"/>
                  </a:lnTo>
                  <a:lnTo>
                    <a:pt x="1937" y="3453"/>
                  </a:lnTo>
                  <a:lnTo>
                    <a:pt x="1050" y="3453"/>
                  </a:lnTo>
                  <a:lnTo>
                    <a:pt x="997" y="3449"/>
                  </a:lnTo>
                  <a:lnTo>
                    <a:pt x="949" y="3436"/>
                  </a:lnTo>
                  <a:lnTo>
                    <a:pt x="902" y="3417"/>
                  </a:lnTo>
                  <a:lnTo>
                    <a:pt x="861" y="3391"/>
                  </a:lnTo>
                  <a:lnTo>
                    <a:pt x="822" y="3357"/>
                  </a:lnTo>
                  <a:lnTo>
                    <a:pt x="790" y="3320"/>
                  </a:lnTo>
                  <a:lnTo>
                    <a:pt x="764" y="3277"/>
                  </a:lnTo>
                  <a:lnTo>
                    <a:pt x="744" y="3232"/>
                  </a:lnTo>
                  <a:lnTo>
                    <a:pt x="732" y="3182"/>
                  </a:lnTo>
                  <a:lnTo>
                    <a:pt x="728" y="3129"/>
                  </a:lnTo>
                  <a:lnTo>
                    <a:pt x="728" y="3084"/>
                  </a:lnTo>
                  <a:lnTo>
                    <a:pt x="725" y="3028"/>
                  </a:lnTo>
                  <a:lnTo>
                    <a:pt x="717" y="2970"/>
                  </a:lnTo>
                  <a:lnTo>
                    <a:pt x="703" y="2910"/>
                  </a:lnTo>
                  <a:lnTo>
                    <a:pt x="684" y="2849"/>
                  </a:lnTo>
                  <a:lnTo>
                    <a:pt x="662" y="2788"/>
                  </a:lnTo>
                  <a:lnTo>
                    <a:pt x="634" y="2729"/>
                  </a:lnTo>
                  <a:lnTo>
                    <a:pt x="605" y="2672"/>
                  </a:lnTo>
                  <a:lnTo>
                    <a:pt x="572" y="2619"/>
                  </a:lnTo>
                  <a:lnTo>
                    <a:pt x="537" y="2572"/>
                  </a:lnTo>
                  <a:lnTo>
                    <a:pt x="500" y="2531"/>
                  </a:lnTo>
                  <a:lnTo>
                    <a:pt x="478" y="2509"/>
                  </a:lnTo>
                  <a:lnTo>
                    <a:pt x="463" y="2491"/>
                  </a:lnTo>
                  <a:lnTo>
                    <a:pt x="443" y="2470"/>
                  </a:lnTo>
                  <a:lnTo>
                    <a:pt x="421" y="2444"/>
                  </a:lnTo>
                  <a:lnTo>
                    <a:pt x="398" y="2414"/>
                  </a:lnTo>
                  <a:lnTo>
                    <a:pt x="370" y="2380"/>
                  </a:lnTo>
                  <a:lnTo>
                    <a:pt x="341" y="2343"/>
                  </a:lnTo>
                  <a:lnTo>
                    <a:pt x="312" y="2302"/>
                  </a:lnTo>
                  <a:lnTo>
                    <a:pt x="282" y="2259"/>
                  </a:lnTo>
                  <a:lnTo>
                    <a:pt x="250" y="2210"/>
                  </a:lnTo>
                  <a:lnTo>
                    <a:pt x="218" y="2161"/>
                  </a:lnTo>
                  <a:lnTo>
                    <a:pt x="188" y="2108"/>
                  </a:lnTo>
                  <a:lnTo>
                    <a:pt x="159" y="2054"/>
                  </a:lnTo>
                  <a:lnTo>
                    <a:pt x="130" y="1996"/>
                  </a:lnTo>
                  <a:lnTo>
                    <a:pt x="102" y="1938"/>
                  </a:lnTo>
                  <a:lnTo>
                    <a:pt x="78" y="1877"/>
                  </a:lnTo>
                  <a:lnTo>
                    <a:pt x="56" y="1814"/>
                  </a:lnTo>
                  <a:lnTo>
                    <a:pt x="37" y="1750"/>
                  </a:lnTo>
                  <a:lnTo>
                    <a:pt x="22" y="1685"/>
                  </a:lnTo>
                  <a:lnTo>
                    <a:pt x="9" y="1619"/>
                  </a:lnTo>
                  <a:lnTo>
                    <a:pt x="2" y="1553"/>
                  </a:lnTo>
                  <a:lnTo>
                    <a:pt x="0" y="1485"/>
                  </a:lnTo>
                  <a:lnTo>
                    <a:pt x="4" y="1374"/>
                  </a:lnTo>
                  <a:lnTo>
                    <a:pt x="16" y="1265"/>
                  </a:lnTo>
                  <a:lnTo>
                    <a:pt x="36" y="1159"/>
                  </a:lnTo>
                  <a:lnTo>
                    <a:pt x="63" y="1055"/>
                  </a:lnTo>
                  <a:lnTo>
                    <a:pt x="98" y="956"/>
                  </a:lnTo>
                  <a:lnTo>
                    <a:pt x="138" y="859"/>
                  </a:lnTo>
                  <a:lnTo>
                    <a:pt x="186" y="765"/>
                  </a:lnTo>
                  <a:lnTo>
                    <a:pt x="240" y="677"/>
                  </a:lnTo>
                  <a:lnTo>
                    <a:pt x="301" y="591"/>
                  </a:lnTo>
                  <a:lnTo>
                    <a:pt x="366" y="511"/>
                  </a:lnTo>
                  <a:lnTo>
                    <a:pt x="438" y="435"/>
                  </a:lnTo>
                  <a:lnTo>
                    <a:pt x="514" y="364"/>
                  </a:lnTo>
                  <a:lnTo>
                    <a:pt x="594" y="298"/>
                  </a:lnTo>
                  <a:lnTo>
                    <a:pt x="679" y="239"/>
                  </a:lnTo>
                  <a:lnTo>
                    <a:pt x="769" y="185"/>
                  </a:lnTo>
                  <a:lnTo>
                    <a:pt x="863" y="138"/>
                  </a:lnTo>
                  <a:lnTo>
                    <a:pt x="961" y="96"/>
                  </a:lnTo>
                  <a:lnTo>
                    <a:pt x="1062" y="62"/>
                  </a:lnTo>
                  <a:lnTo>
                    <a:pt x="1166" y="35"/>
                  </a:lnTo>
                  <a:lnTo>
                    <a:pt x="1272" y="16"/>
                  </a:lnTo>
                  <a:lnTo>
                    <a:pt x="1381" y="4"/>
                  </a:lnTo>
                  <a:lnTo>
                    <a:pt x="14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8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3" grpId="0"/>
      <p:bldP spid="1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2371894" y="84934"/>
            <a:ext cx="8124755" cy="5758152"/>
            <a:chOff x="1219200" y="1433286"/>
            <a:chExt cx="6853058" cy="4710912"/>
          </a:xfrm>
        </p:grpSpPr>
        <p:sp>
          <p:nvSpPr>
            <p:cNvPr id="6" name="Rounded Rectangle 5"/>
            <p:cNvSpPr/>
            <p:nvPr/>
          </p:nvSpPr>
          <p:spPr>
            <a:xfrm>
              <a:off x="1219200" y="2081907"/>
              <a:ext cx="6853058" cy="4062291"/>
            </a:xfrm>
            <a:prstGeom prst="roundRect">
              <a:avLst>
                <a:gd name="adj" fmla="val 6629"/>
              </a:avLst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>
              <a:innerShdw blurRad="101600">
                <a:prstClr val="black"/>
              </a:inn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cs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395034" y="2245168"/>
              <a:ext cx="6501390" cy="3725739"/>
            </a:xfrm>
            <a:prstGeom prst="roundRect">
              <a:avLst>
                <a:gd name="adj" fmla="val 5426"/>
              </a:avLst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>
              <a:innerShdw blurRad="101600">
                <a:prstClr val="black"/>
              </a:inn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cs typeface="Arial" charset="0"/>
              </a:endParaRPr>
            </a:p>
          </p:txBody>
        </p:sp>
        <p:grpSp>
          <p:nvGrpSpPr>
            <p:cNvPr id="8" name="Group 7177"/>
            <p:cNvGrpSpPr>
              <a:grpSpLocks/>
            </p:cNvGrpSpPr>
            <p:nvPr/>
          </p:nvGrpSpPr>
          <p:grpSpPr bwMode="auto">
            <a:xfrm>
              <a:off x="2892533" y="1433286"/>
              <a:ext cx="3717799" cy="1092200"/>
              <a:chOff x="3371850" y="1509486"/>
              <a:chExt cx="2480086" cy="730346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5748884" y="2136968"/>
                <a:ext cx="102744" cy="102987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cs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372007" y="2136968"/>
                <a:ext cx="102744" cy="102987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cs typeface="Arial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466997" y="1509486"/>
                <a:ext cx="276225" cy="27622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95000"/>
                      <a:shade val="30000"/>
                      <a:satMod val="115000"/>
                    </a:srgbClr>
                  </a:gs>
                  <a:gs pos="50000">
                    <a:srgbClr val="FFFFFF">
                      <a:lumMod val="95000"/>
                      <a:shade val="67500"/>
                      <a:satMod val="115000"/>
                    </a:srgbClr>
                  </a:gs>
                  <a:gs pos="100000">
                    <a:srgbClr val="FFFFFF">
                      <a:lumMod val="9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glow rad="25400">
                  <a:srgbClr val="DADADA">
                    <a:lumMod val="50000"/>
                    <a:alpha val="64000"/>
                  </a:srgbClr>
                </a:glo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cs typeface="Arial" charset="0"/>
                </a:endParaRPr>
              </a:p>
            </p:txBody>
          </p:sp>
          <p:cxnSp>
            <p:nvCxnSpPr>
              <p:cNvPr id="15" name="Straight Connector 14"/>
              <p:cNvCxnSpPr>
                <a:cxnSpLocks noChangeShapeType="1"/>
              </p:cNvCxnSpPr>
              <p:nvPr/>
            </p:nvCxnSpPr>
            <p:spPr bwMode="auto">
              <a:xfrm>
                <a:off x="4604933" y="1611412"/>
                <a:ext cx="1194794" cy="561655"/>
              </a:xfrm>
              <a:prstGeom prst="line">
                <a:avLst/>
              </a:prstGeom>
              <a:noFill/>
              <a:ln w="28575" algn="ctr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15"/>
              <p:cNvCxnSpPr>
                <a:cxnSpLocks noChangeShapeType="1"/>
              </p:cNvCxnSpPr>
              <p:nvPr/>
            </p:nvCxnSpPr>
            <p:spPr bwMode="auto">
              <a:xfrm flipH="1">
                <a:off x="3414376" y="1611412"/>
                <a:ext cx="1195853" cy="561655"/>
              </a:xfrm>
              <a:prstGeom prst="line">
                <a:avLst/>
              </a:prstGeom>
              <a:noFill/>
              <a:ln w="28575" algn="ctr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Oval 16"/>
              <p:cNvSpPr/>
              <p:nvPr/>
            </p:nvSpPr>
            <p:spPr>
              <a:xfrm>
                <a:off x="4551283" y="1585985"/>
                <a:ext cx="107651" cy="107651"/>
              </a:xfrm>
              <a:prstGeom prst="ellipse">
                <a:avLst/>
              </a:prstGeom>
              <a:solidFill>
                <a:srgbClr val="FFFFFF">
                  <a:lumMod val="85000"/>
                  <a:alpha val="85000"/>
                </a:srgbClr>
              </a:solidFill>
              <a:ln w="9525" cap="flat" cmpd="sng" algn="ctr">
                <a:solidFill>
                  <a:srgbClr val="DADADA">
                    <a:lumMod val="25000"/>
                    <a:alpha val="64000"/>
                  </a:srgb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cs typeface="Arial" charset="0"/>
                </a:endParaRPr>
              </a:p>
            </p:txBody>
          </p:sp>
        </p:grpSp>
        <p:grpSp>
          <p:nvGrpSpPr>
            <p:cNvPr id="9" name="Group 99"/>
            <p:cNvGrpSpPr>
              <a:grpSpLocks/>
            </p:cNvGrpSpPr>
            <p:nvPr/>
          </p:nvGrpSpPr>
          <p:grpSpPr bwMode="auto">
            <a:xfrm>
              <a:off x="1423458" y="2661181"/>
              <a:ext cx="6485683" cy="3045273"/>
              <a:chOff x="905025" y="940287"/>
              <a:chExt cx="7451425" cy="3497739"/>
            </a:xfrm>
          </p:grpSpPr>
          <p:pic>
            <p:nvPicPr>
              <p:cNvPr id="10" name="Picture 345" descr="shadow_1_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411"/>
              <a:stretch>
                <a:fillRect/>
              </a:stretch>
            </p:blipFill>
            <p:spPr bwMode="gray">
              <a:xfrm>
                <a:off x="905025" y="4332913"/>
                <a:ext cx="7451425" cy="10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1268709" y="940287"/>
                <a:ext cx="6895701" cy="3412104"/>
              </a:xfrm>
              <a:prstGeom prst="roundRect">
                <a:avLst>
                  <a:gd name="adj" fmla="val 67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7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cs typeface="Arial" charset="0"/>
                </a:endParaRPr>
              </a:p>
            </p:txBody>
          </p: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4273" y="1614250"/>
            <a:ext cx="7194256" cy="3819933"/>
          </a:xfrm>
        </p:spPr>
        <p:txBody>
          <a:bodyPr/>
          <a:lstStyle/>
          <a:p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Thuyết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là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quá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truyền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đạt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thông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tin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nhằm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đạt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được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các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mục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tiêu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cụ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HIỂU QUẢ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TẠO DỰNG QUAN HỆ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THỰC HIỆN.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Trong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điển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“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thuyết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rất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nhiều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nghĩa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Chúng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ta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sẽ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hiểu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“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thuyết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theo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nghĩa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xuất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phát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“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bày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nghĩa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là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“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đưa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cho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một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cái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gì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nói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điều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gì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với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hoặc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với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 “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Thuyết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là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một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thức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có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được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nhận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thấy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ở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dưới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nhiều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thức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khác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nhau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Một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số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ví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dụ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thuyết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trình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trong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kinh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doanh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là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Viết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Thư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lời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nhắn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báo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cáo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nhận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xét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biên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bản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cuộc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họp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các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cuộc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họp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đề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nghị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  <a:p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Nói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Chuyện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trò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họp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phỏng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vấn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bán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một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sản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phẩm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hoặc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dịch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vụ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Hành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động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Ngôn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ngữ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cử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chỉ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hành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động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103"/>
          <p:cNvGrpSpPr>
            <a:grpSpLocks/>
          </p:cNvGrpSpPr>
          <p:nvPr/>
        </p:nvGrpSpPr>
        <p:grpSpPr bwMode="auto">
          <a:xfrm rot="20533176">
            <a:off x="10489286" y="1507789"/>
            <a:ext cx="765595" cy="950252"/>
            <a:chOff x="785786" y="3214686"/>
            <a:chExt cx="2262048" cy="2598014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785786" y="3214686"/>
              <a:ext cx="2262048" cy="2598014"/>
            </a:xfrm>
            <a:custGeom>
              <a:avLst/>
              <a:gdLst/>
              <a:ahLst/>
              <a:cxnLst>
                <a:cxn ang="0">
                  <a:pos x="1239" y="3"/>
                </a:cxn>
                <a:cxn ang="0">
                  <a:pos x="1309" y="23"/>
                </a:cxn>
                <a:cxn ang="0">
                  <a:pos x="1381" y="67"/>
                </a:cxn>
                <a:cxn ang="0">
                  <a:pos x="2055" y="694"/>
                </a:cxn>
                <a:cxn ang="0">
                  <a:pos x="2075" y="719"/>
                </a:cxn>
                <a:cxn ang="0">
                  <a:pos x="2102" y="761"/>
                </a:cxn>
                <a:cxn ang="0">
                  <a:pos x="2130" y="817"/>
                </a:cxn>
                <a:cxn ang="0">
                  <a:pos x="2153" y="887"/>
                </a:cxn>
                <a:cxn ang="0">
                  <a:pos x="2166" y="970"/>
                </a:cxn>
                <a:cxn ang="0">
                  <a:pos x="2168" y="1008"/>
                </a:cxn>
                <a:cxn ang="0">
                  <a:pos x="2169" y="1105"/>
                </a:cxn>
                <a:cxn ang="0">
                  <a:pos x="2168" y="1382"/>
                </a:cxn>
                <a:cxn ang="0">
                  <a:pos x="2166" y="1472"/>
                </a:cxn>
                <a:cxn ang="0">
                  <a:pos x="2163" y="1549"/>
                </a:cxn>
                <a:cxn ang="0">
                  <a:pos x="2158" y="1606"/>
                </a:cxn>
                <a:cxn ang="0">
                  <a:pos x="2154" y="1638"/>
                </a:cxn>
                <a:cxn ang="0">
                  <a:pos x="2150" y="1674"/>
                </a:cxn>
                <a:cxn ang="0">
                  <a:pos x="2141" y="1725"/>
                </a:cxn>
                <a:cxn ang="0">
                  <a:pos x="2124" y="1786"/>
                </a:cxn>
                <a:cxn ang="0">
                  <a:pos x="2093" y="1850"/>
                </a:cxn>
                <a:cxn ang="0">
                  <a:pos x="2049" y="1908"/>
                </a:cxn>
                <a:cxn ang="0">
                  <a:pos x="1988" y="1957"/>
                </a:cxn>
                <a:cxn ang="0">
                  <a:pos x="1200" y="2423"/>
                </a:cxn>
                <a:cxn ang="0">
                  <a:pos x="1162" y="2442"/>
                </a:cxn>
                <a:cxn ang="0">
                  <a:pos x="1117" y="2460"/>
                </a:cxn>
                <a:cxn ang="0">
                  <a:pos x="1059" y="2478"/>
                </a:cxn>
                <a:cxn ang="0">
                  <a:pos x="993" y="2487"/>
                </a:cxn>
                <a:cxn ang="0">
                  <a:pos x="922" y="2486"/>
                </a:cxn>
                <a:cxn ang="0">
                  <a:pos x="852" y="2468"/>
                </a:cxn>
                <a:cxn ang="0">
                  <a:pos x="783" y="2427"/>
                </a:cxn>
                <a:cxn ang="0">
                  <a:pos x="132" y="1755"/>
                </a:cxn>
                <a:cxn ang="0">
                  <a:pos x="126" y="1746"/>
                </a:cxn>
                <a:cxn ang="0">
                  <a:pos x="109" y="1719"/>
                </a:cxn>
                <a:cxn ang="0">
                  <a:pos x="86" y="1676"/>
                </a:cxn>
                <a:cxn ang="0">
                  <a:pos x="60" y="1620"/>
                </a:cxn>
                <a:cxn ang="0">
                  <a:pos x="35" y="1555"/>
                </a:cxn>
                <a:cxn ang="0">
                  <a:pos x="15" y="1482"/>
                </a:cxn>
                <a:cxn ang="0">
                  <a:pos x="2" y="1404"/>
                </a:cxn>
                <a:cxn ang="0">
                  <a:pos x="1" y="826"/>
                </a:cxn>
                <a:cxn ang="0">
                  <a:pos x="0" y="785"/>
                </a:cxn>
                <a:cxn ang="0">
                  <a:pos x="4" y="741"/>
                </a:cxn>
                <a:cxn ang="0">
                  <a:pos x="16" y="688"/>
                </a:cxn>
                <a:cxn ang="0">
                  <a:pos x="39" y="630"/>
                </a:cxn>
                <a:cxn ang="0">
                  <a:pos x="76" y="576"/>
                </a:cxn>
                <a:cxn ang="0">
                  <a:pos x="132" y="530"/>
                </a:cxn>
                <a:cxn ang="0">
                  <a:pos x="1014" y="54"/>
                </a:cxn>
                <a:cxn ang="0">
                  <a:pos x="1032" y="43"/>
                </a:cxn>
                <a:cxn ang="0">
                  <a:pos x="1068" y="27"/>
                </a:cxn>
                <a:cxn ang="0">
                  <a:pos x="1116" y="11"/>
                </a:cxn>
                <a:cxn ang="0">
                  <a:pos x="1174" y="1"/>
                </a:cxn>
              </a:cxnLst>
              <a:rect l="0" t="0" r="r" b="b"/>
              <a:pathLst>
                <a:path w="2169" h="2489">
                  <a:moveTo>
                    <a:pt x="1206" y="0"/>
                  </a:moveTo>
                  <a:lnTo>
                    <a:pt x="1239" y="3"/>
                  </a:lnTo>
                  <a:lnTo>
                    <a:pt x="1274" y="11"/>
                  </a:lnTo>
                  <a:lnTo>
                    <a:pt x="1309" y="23"/>
                  </a:lnTo>
                  <a:lnTo>
                    <a:pt x="1345" y="41"/>
                  </a:lnTo>
                  <a:lnTo>
                    <a:pt x="1381" y="67"/>
                  </a:lnTo>
                  <a:lnTo>
                    <a:pt x="2047" y="685"/>
                  </a:lnTo>
                  <a:lnTo>
                    <a:pt x="2055" y="694"/>
                  </a:lnTo>
                  <a:lnTo>
                    <a:pt x="2064" y="705"/>
                  </a:lnTo>
                  <a:lnTo>
                    <a:pt x="2075" y="719"/>
                  </a:lnTo>
                  <a:lnTo>
                    <a:pt x="2088" y="739"/>
                  </a:lnTo>
                  <a:lnTo>
                    <a:pt x="2102" y="761"/>
                  </a:lnTo>
                  <a:lnTo>
                    <a:pt x="2116" y="788"/>
                  </a:lnTo>
                  <a:lnTo>
                    <a:pt x="2130" y="817"/>
                  </a:lnTo>
                  <a:lnTo>
                    <a:pt x="2142" y="850"/>
                  </a:lnTo>
                  <a:lnTo>
                    <a:pt x="2153" y="887"/>
                  </a:lnTo>
                  <a:lnTo>
                    <a:pt x="2161" y="927"/>
                  </a:lnTo>
                  <a:lnTo>
                    <a:pt x="2166" y="970"/>
                  </a:lnTo>
                  <a:lnTo>
                    <a:pt x="2166" y="987"/>
                  </a:lnTo>
                  <a:lnTo>
                    <a:pt x="2168" y="1008"/>
                  </a:lnTo>
                  <a:lnTo>
                    <a:pt x="2168" y="1068"/>
                  </a:lnTo>
                  <a:lnTo>
                    <a:pt x="2169" y="1105"/>
                  </a:lnTo>
                  <a:lnTo>
                    <a:pt x="2169" y="1334"/>
                  </a:lnTo>
                  <a:lnTo>
                    <a:pt x="2168" y="1382"/>
                  </a:lnTo>
                  <a:lnTo>
                    <a:pt x="2168" y="1428"/>
                  </a:lnTo>
                  <a:lnTo>
                    <a:pt x="2166" y="1472"/>
                  </a:lnTo>
                  <a:lnTo>
                    <a:pt x="2165" y="1512"/>
                  </a:lnTo>
                  <a:lnTo>
                    <a:pt x="2163" y="1549"/>
                  </a:lnTo>
                  <a:lnTo>
                    <a:pt x="2160" y="1581"/>
                  </a:lnTo>
                  <a:lnTo>
                    <a:pt x="2158" y="1606"/>
                  </a:lnTo>
                  <a:lnTo>
                    <a:pt x="2154" y="1625"/>
                  </a:lnTo>
                  <a:lnTo>
                    <a:pt x="2154" y="1638"/>
                  </a:lnTo>
                  <a:lnTo>
                    <a:pt x="2153" y="1654"/>
                  </a:lnTo>
                  <a:lnTo>
                    <a:pt x="2150" y="1674"/>
                  </a:lnTo>
                  <a:lnTo>
                    <a:pt x="2147" y="1698"/>
                  </a:lnTo>
                  <a:lnTo>
                    <a:pt x="2141" y="1725"/>
                  </a:lnTo>
                  <a:lnTo>
                    <a:pt x="2133" y="1755"/>
                  </a:lnTo>
                  <a:lnTo>
                    <a:pt x="2124" y="1786"/>
                  </a:lnTo>
                  <a:lnTo>
                    <a:pt x="2110" y="1818"/>
                  </a:lnTo>
                  <a:lnTo>
                    <a:pt x="2093" y="1850"/>
                  </a:lnTo>
                  <a:lnTo>
                    <a:pt x="2073" y="1880"/>
                  </a:lnTo>
                  <a:lnTo>
                    <a:pt x="2049" y="1908"/>
                  </a:lnTo>
                  <a:lnTo>
                    <a:pt x="2021" y="1935"/>
                  </a:lnTo>
                  <a:lnTo>
                    <a:pt x="1988" y="1957"/>
                  </a:lnTo>
                  <a:lnTo>
                    <a:pt x="1202" y="2421"/>
                  </a:lnTo>
                  <a:lnTo>
                    <a:pt x="1200" y="2423"/>
                  </a:lnTo>
                  <a:lnTo>
                    <a:pt x="1191" y="2427"/>
                  </a:lnTo>
                  <a:lnTo>
                    <a:pt x="1162" y="2442"/>
                  </a:lnTo>
                  <a:lnTo>
                    <a:pt x="1141" y="2451"/>
                  </a:lnTo>
                  <a:lnTo>
                    <a:pt x="1117" y="2460"/>
                  </a:lnTo>
                  <a:lnTo>
                    <a:pt x="1089" y="2469"/>
                  </a:lnTo>
                  <a:lnTo>
                    <a:pt x="1059" y="2478"/>
                  </a:lnTo>
                  <a:lnTo>
                    <a:pt x="1026" y="2484"/>
                  </a:lnTo>
                  <a:lnTo>
                    <a:pt x="993" y="2487"/>
                  </a:lnTo>
                  <a:lnTo>
                    <a:pt x="958" y="2489"/>
                  </a:lnTo>
                  <a:lnTo>
                    <a:pt x="922" y="2486"/>
                  </a:lnTo>
                  <a:lnTo>
                    <a:pt x="887" y="2480"/>
                  </a:lnTo>
                  <a:lnTo>
                    <a:pt x="852" y="2468"/>
                  </a:lnTo>
                  <a:lnTo>
                    <a:pt x="816" y="2451"/>
                  </a:lnTo>
                  <a:lnTo>
                    <a:pt x="783" y="2427"/>
                  </a:lnTo>
                  <a:lnTo>
                    <a:pt x="750" y="2398"/>
                  </a:lnTo>
                  <a:lnTo>
                    <a:pt x="132" y="1755"/>
                  </a:lnTo>
                  <a:lnTo>
                    <a:pt x="131" y="1753"/>
                  </a:lnTo>
                  <a:lnTo>
                    <a:pt x="126" y="1746"/>
                  </a:lnTo>
                  <a:lnTo>
                    <a:pt x="119" y="1733"/>
                  </a:lnTo>
                  <a:lnTo>
                    <a:pt x="109" y="1719"/>
                  </a:lnTo>
                  <a:lnTo>
                    <a:pt x="98" y="1698"/>
                  </a:lnTo>
                  <a:lnTo>
                    <a:pt x="86" y="1676"/>
                  </a:lnTo>
                  <a:lnTo>
                    <a:pt x="73" y="1649"/>
                  </a:lnTo>
                  <a:lnTo>
                    <a:pt x="60" y="1620"/>
                  </a:lnTo>
                  <a:lnTo>
                    <a:pt x="48" y="1588"/>
                  </a:lnTo>
                  <a:lnTo>
                    <a:pt x="35" y="1555"/>
                  </a:lnTo>
                  <a:lnTo>
                    <a:pt x="24" y="1518"/>
                  </a:lnTo>
                  <a:lnTo>
                    <a:pt x="15" y="1482"/>
                  </a:lnTo>
                  <a:lnTo>
                    <a:pt x="7" y="1443"/>
                  </a:lnTo>
                  <a:lnTo>
                    <a:pt x="2" y="1404"/>
                  </a:lnTo>
                  <a:lnTo>
                    <a:pt x="1" y="1363"/>
                  </a:lnTo>
                  <a:lnTo>
                    <a:pt x="1" y="826"/>
                  </a:lnTo>
                  <a:lnTo>
                    <a:pt x="0" y="817"/>
                  </a:lnTo>
                  <a:lnTo>
                    <a:pt x="0" y="785"/>
                  </a:lnTo>
                  <a:lnTo>
                    <a:pt x="1" y="765"/>
                  </a:lnTo>
                  <a:lnTo>
                    <a:pt x="4" y="741"/>
                  </a:lnTo>
                  <a:lnTo>
                    <a:pt x="9" y="715"/>
                  </a:lnTo>
                  <a:lnTo>
                    <a:pt x="16" y="688"/>
                  </a:lnTo>
                  <a:lnTo>
                    <a:pt x="26" y="660"/>
                  </a:lnTo>
                  <a:lnTo>
                    <a:pt x="39" y="630"/>
                  </a:lnTo>
                  <a:lnTo>
                    <a:pt x="55" y="603"/>
                  </a:lnTo>
                  <a:lnTo>
                    <a:pt x="76" y="576"/>
                  </a:lnTo>
                  <a:lnTo>
                    <a:pt x="101" y="552"/>
                  </a:lnTo>
                  <a:lnTo>
                    <a:pt x="132" y="530"/>
                  </a:lnTo>
                  <a:lnTo>
                    <a:pt x="1012" y="55"/>
                  </a:lnTo>
                  <a:lnTo>
                    <a:pt x="1014" y="54"/>
                  </a:lnTo>
                  <a:lnTo>
                    <a:pt x="1021" y="49"/>
                  </a:lnTo>
                  <a:lnTo>
                    <a:pt x="1032" y="43"/>
                  </a:lnTo>
                  <a:lnTo>
                    <a:pt x="1048" y="34"/>
                  </a:lnTo>
                  <a:lnTo>
                    <a:pt x="1068" y="27"/>
                  </a:lnTo>
                  <a:lnTo>
                    <a:pt x="1090" y="18"/>
                  </a:lnTo>
                  <a:lnTo>
                    <a:pt x="1116" y="11"/>
                  </a:lnTo>
                  <a:lnTo>
                    <a:pt x="1144" y="5"/>
                  </a:lnTo>
                  <a:lnTo>
                    <a:pt x="1174" y="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A0000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02327" y="3760099"/>
              <a:ext cx="336020" cy="221573"/>
            </a:xfrm>
            <a:custGeom>
              <a:avLst/>
              <a:gdLst>
                <a:gd name="T0" fmla="*/ 160 w 321"/>
                <a:gd name="T1" fmla="*/ 0 h 214"/>
                <a:gd name="T2" fmla="*/ 193 w 321"/>
                <a:gd name="T3" fmla="*/ 3 h 214"/>
                <a:gd name="T4" fmla="*/ 222 w 321"/>
                <a:gd name="T5" fmla="*/ 9 h 214"/>
                <a:gd name="T6" fmla="*/ 250 w 321"/>
                <a:gd name="T7" fmla="*/ 19 h 214"/>
                <a:gd name="T8" fmla="*/ 274 w 321"/>
                <a:gd name="T9" fmla="*/ 32 h 214"/>
                <a:gd name="T10" fmla="*/ 293 w 321"/>
                <a:gd name="T11" fmla="*/ 48 h 214"/>
                <a:gd name="T12" fmla="*/ 309 w 321"/>
                <a:gd name="T13" fmla="*/ 66 h 214"/>
                <a:gd name="T14" fmla="*/ 318 w 321"/>
                <a:gd name="T15" fmla="*/ 86 h 214"/>
                <a:gd name="T16" fmla="*/ 321 w 321"/>
                <a:gd name="T17" fmla="*/ 108 h 214"/>
                <a:gd name="T18" fmla="*/ 318 w 321"/>
                <a:gd name="T19" fmla="*/ 130 h 214"/>
                <a:gd name="T20" fmla="*/ 309 w 321"/>
                <a:gd name="T21" fmla="*/ 149 h 214"/>
                <a:gd name="T22" fmla="*/ 293 w 321"/>
                <a:gd name="T23" fmla="*/ 168 h 214"/>
                <a:gd name="T24" fmla="*/ 274 w 321"/>
                <a:gd name="T25" fmla="*/ 182 h 214"/>
                <a:gd name="T26" fmla="*/ 250 w 321"/>
                <a:gd name="T27" fmla="*/ 196 h 214"/>
                <a:gd name="T28" fmla="*/ 222 w 321"/>
                <a:gd name="T29" fmla="*/ 206 h 214"/>
                <a:gd name="T30" fmla="*/ 193 w 321"/>
                <a:gd name="T31" fmla="*/ 212 h 214"/>
                <a:gd name="T32" fmla="*/ 160 w 321"/>
                <a:gd name="T33" fmla="*/ 214 h 214"/>
                <a:gd name="T34" fmla="*/ 127 w 321"/>
                <a:gd name="T35" fmla="*/ 212 h 214"/>
                <a:gd name="T36" fmla="*/ 98 w 321"/>
                <a:gd name="T37" fmla="*/ 206 h 214"/>
                <a:gd name="T38" fmla="*/ 70 w 321"/>
                <a:gd name="T39" fmla="*/ 196 h 214"/>
                <a:gd name="T40" fmla="*/ 46 w 321"/>
                <a:gd name="T41" fmla="*/ 182 h 214"/>
                <a:gd name="T42" fmla="*/ 27 w 321"/>
                <a:gd name="T43" fmla="*/ 168 h 214"/>
                <a:gd name="T44" fmla="*/ 12 w 321"/>
                <a:gd name="T45" fmla="*/ 149 h 214"/>
                <a:gd name="T46" fmla="*/ 4 w 321"/>
                <a:gd name="T47" fmla="*/ 130 h 214"/>
                <a:gd name="T48" fmla="*/ 0 w 321"/>
                <a:gd name="T49" fmla="*/ 108 h 214"/>
                <a:gd name="T50" fmla="*/ 4 w 321"/>
                <a:gd name="T51" fmla="*/ 86 h 214"/>
                <a:gd name="T52" fmla="*/ 12 w 321"/>
                <a:gd name="T53" fmla="*/ 66 h 214"/>
                <a:gd name="T54" fmla="*/ 27 w 321"/>
                <a:gd name="T55" fmla="*/ 48 h 214"/>
                <a:gd name="T56" fmla="*/ 46 w 321"/>
                <a:gd name="T57" fmla="*/ 32 h 214"/>
                <a:gd name="T58" fmla="*/ 70 w 321"/>
                <a:gd name="T59" fmla="*/ 19 h 214"/>
                <a:gd name="T60" fmla="*/ 98 w 321"/>
                <a:gd name="T61" fmla="*/ 9 h 214"/>
                <a:gd name="T62" fmla="*/ 127 w 321"/>
                <a:gd name="T63" fmla="*/ 3 h 214"/>
                <a:gd name="T64" fmla="*/ 160 w 321"/>
                <a:gd name="T65" fmla="*/ 0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1"/>
                <a:gd name="T100" fmla="*/ 0 h 214"/>
                <a:gd name="T101" fmla="*/ 321 w 321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1" h="214">
                  <a:moveTo>
                    <a:pt x="160" y="0"/>
                  </a:moveTo>
                  <a:lnTo>
                    <a:pt x="193" y="3"/>
                  </a:lnTo>
                  <a:lnTo>
                    <a:pt x="222" y="9"/>
                  </a:lnTo>
                  <a:lnTo>
                    <a:pt x="250" y="19"/>
                  </a:lnTo>
                  <a:lnTo>
                    <a:pt x="274" y="32"/>
                  </a:lnTo>
                  <a:lnTo>
                    <a:pt x="293" y="48"/>
                  </a:lnTo>
                  <a:lnTo>
                    <a:pt x="309" y="66"/>
                  </a:lnTo>
                  <a:lnTo>
                    <a:pt x="318" y="86"/>
                  </a:lnTo>
                  <a:lnTo>
                    <a:pt x="321" y="108"/>
                  </a:lnTo>
                  <a:lnTo>
                    <a:pt x="318" y="130"/>
                  </a:lnTo>
                  <a:lnTo>
                    <a:pt x="309" y="149"/>
                  </a:lnTo>
                  <a:lnTo>
                    <a:pt x="293" y="168"/>
                  </a:lnTo>
                  <a:lnTo>
                    <a:pt x="274" y="182"/>
                  </a:lnTo>
                  <a:lnTo>
                    <a:pt x="250" y="196"/>
                  </a:lnTo>
                  <a:lnTo>
                    <a:pt x="222" y="206"/>
                  </a:lnTo>
                  <a:lnTo>
                    <a:pt x="193" y="212"/>
                  </a:lnTo>
                  <a:lnTo>
                    <a:pt x="160" y="214"/>
                  </a:lnTo>
                  <a:lnTo>
                    <a:pt x="127" y="212"/>
                  </a:lnTo>
                  <a:lnTo>
                    <a:pt x="98" y="206"/>
                  </a:lnTo>
                  <a:lnTo>
                    <a:pt x="70" y="196"/>
                  </a:lnTo>
                  <a:lnTo>
                    <a:pt x="46" y="182"/>
                  </a:lnTo>
                  <a:lnTo>
                    <a:pt x="27" y="168"/>
                  </a:lnTo>
                  <a:lnTo>
                    <a:pt x="12" y="149"/>
                  </a:lnTo>
                  <a:lnTo>
                    <a:pt x="4" y="130"/>
                  </a:lnTo>
                  <a:lnTo>
                    <a:pt x="0" y="108"/>
                  </a:lnTo>
                  <a:lnTo>
                    <a:pt x="4" y="86"/>
                  </a:lnTo>
                  <a:lnTo>
                    <a:pt x="12" y="66"/>
                  </a:lnTo>
                  <a:lnTo>
                    <a:pt x="27" y="48"/>
                  </a:lnTo>
                  <a:lnTo>
                    <a:pt x="46" y="32"/>
                  </a:lnTo>
                  <a:lnTo>
                    <a:pt x="70" y="19"/>
                  </a:lnTo>
                  <a:lnTo>
                    <a:pt x="98" y="9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312486" y="4880143"/>
              <a:ext cx="255667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392084" y="4704831"/>
              <a:ext cx="194794" cy="277576"/>
            </a:xfrm>
            <a:custGeom>
              <a:avLst/>
              <a:gdLst>
                <a:gd name="T0" fmla="*/ 36 w 187"/>
                <a:gd name="T1" fmla="*/ 0 h 266"/>
                <a:gd name="T2" fmla="*/ 52 w 187"/>
                <a:gd name="T3" fmla="*/ 2 h 266"/>
                <a:gd name="T4" fmla="*/ 69 w 187"/>
                <a:gd name="T5" fmla="*/ 11 h 266"/>
                <a:gd name="T6" fmla="*/ 86 w 187"/>
                <a:gd name="T7" fmla="*/ 24 h 266"/>
                <a:gd name="T8" fmla="*/ 104 w 187"/>
                <a:gd name="T9" fmla="*/ 40 h 266"/>
                <a:gd name="T10" fmla="*/ 121 w 187"/>
                <a:gd name="T11" fmla="*/ 61 h 266"/>
                <a:gd name="T12" fmla="*/ 138 w 187"/>
                <a:gd name="T13" fmla="*/ 84 h 266"/>
                <a:gd name="T14" fmla="*/ 154 w 187"/>
                <a:gd name="T15" fmla="*/ 110 h 266"/>
                <a:gd name="T16" fmla="*/ 168 w 187"/>
                <a:gd name="T17" fmla="*/ 137 h 266"/>
                <a:gd name="T18" fmla="*/ 178 w 187"/>
                <a:gd name="T19" fmla="*/ 164 h 266"/>
                <a:gd name="T20" fmla="*/ 184 w 187"/>
                <a:gd name="T21" fmla="*/ 188 h 266"/>
                <a:gd name="T22" fmla="*/ 187 w 187"/>
                <a:gd name="T23" fmla="*/ 210 h 266"/>
                <a:gd name="T24" fmla="*/ 186 w 187"/>
                <a:gd name="T25" fmla="*/ 230 h 266"/>
                <a:gd name="T26" fmla="*/ 182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1 w 187"/>
                <a:gd name="T39" fmla="*/ 242 h 266"/>
                <a:gd name="T40" fmla="*/ 83 w 187"/>
                <a:gd name="T41" fmla="*/ 226 h 266"/>
                <a:gd name="T42" fmla="*/ 65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3 w 187"/>
                <a:gd name="T53" fmla="*/ 78 h 266"/>
                <a:gd name="T54" fmla="*/ 0 w 187"/>
                <a:gd name="T55" fmla="*/ 56 h 266"/>
                <a:gd name="T56" fmla="*/ 0 w 187"/>
                <a:gd name="T57" fmla="*/ 36 h 266"/>
                <a:gd name="T58" fmla="*/ 4 w 187"/>
                <a:gd name="T59" fmla="*/ 21 h 266"/>
                <a:gd name="T60" fmla="*/ 11 w 187"/>
                <a:gd name="T61" fmla="*/ 8 h 266"/>
                <a:gd name="T62" fmla="*/ 22 w 187"/>
                <a:gd name="T63" fmla="*/ 1 h 266"/>
                <a:gd name="T64" fmla="*/ 36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6" y="0"/>
                  </a:moveTo>
                  <a:lnTo>
                    <a:pt x="52" y="2"/>
                  </a:lnTo>
                  <a:lnTo>
                    <a:pt x="69" y="11"/>
                  </a:lnTo>
                  <a:lnTo>
                    <a:pt x="86" y="24"/>
                  </a:lnTo>
                  <a:lnTo>
                    <a:pt x="104" y="40"/>
                  </a:lnTo>
                  <a:lnTo>
                    <a:pt x="121" y="61"/>
                  </a:lnTo>
                  <a:lnTo>
                    <a:pt x="138" y="84"/>
                  </a:lnTo>
                  <a:lnTo>
                    <a:pt x="154" y="110"/>
                  </a:lnTo>
                  <a:lnTo>
                    <a:pt x="168" y="137"/>
                  </a:lnTo>
                  <a:lnTo>
                    <a:pt x="178" y="164"/>
                  </a:lnTo>
                  <a:lnTo>
                    <a:pt x="184" y="188"/>
                  </a:lnTo>
                  <a:lnTo>
                    <a:pt x="187" y="210"/>
                  </a:lnTo>
                  <a:lnTo>
                    <a:pt x="186" y="230"/>
                  </a:lnTo>
                  <a:lnTo>
                    <a:pt x="182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1" y="242"/>
                  </a:lnTo>
                  <a:lnTo>
                    <a:pt x="83" y="226"/>
                  </a:lnTo>
                  <a:lnTo>
                    <a:pt x="65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3" y="78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4" y="21"/>
                  </a:lnTo>
                  <a:lnTo>
                    <a:pt x="11" y="8"/>
                  </a:lnTo>
                  <a:lnTo>
                    <a:pt x="22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875879" y="4152113"/>
              <a:ext cx="194794" cy="277576"/>
            </a:xfrm>
            <a:custGeom>
              <a:avLst/>
              <a:gdLst>
                <a:gd name="T0" fmla="*/ 35 w 185"/>
                <a:gd name="T1" fmla="*/ 0 h 266"/>
                <a:gd name="T2" fmla="*/ 51 w 185"/>
                <a:gd name="T3" fmla="*/ 2 h 266"/>
                <a:gd name="T4" fmla="*/ 67 w 185"/>
                <a:gd name="T5" fmla="*/ 11 h 266"/>
                <a:gd name="T6" fmla="*/ 85 w 185"/>
                <a:gd name="T7" fmla="*/ 24 h 266"/>
                <a:gd name="T8" fmla="*/ 102 w 185"/>
                <a:gd name="T9" fmla="*/ 40 h 266"/>
                <a:gd name="T10" fmla="*/ 121 w 185"/>
                <a:gd name="T11" fmla="*/ 61 h 266"/>
                <a:gd name="T12" fmla="*/ 138 w 185"/>
                <a:gd name="T13" fmla="*/ 84 h 266"/>
                <a:gd name="T14" fmla="*/ 154 w 185"/>
                <a:gd name="T15" fmla="*/ 110 h 266"/>
                <a:gd name="T16" fmla="*/ 167 w 185"/>
                <a:gd name="T17" fmla="*/ 136 h 266"/>
                <a:gd name="T18" fmla="*/ 177 w 185"/>
                <a:gd name="T19" fmla="*/ 163 h 266"/>
                <a:gd name="T20" fmla="*/ 183 w 185"/>
                <a:gd name="T21" fmla="*/ 188 h 266"/>
                <a:gd name="T22" fmla="*/ 185 w 185"/>
                <a:gd name="T23" fmla="*/ 210 h 266"/>
                <a:gd name="T24" fmla="*/ 185 w 185"/>
                <a:gd name="T25" fmla="*/ 229 h 266"/>
                <a:gd name="T26" fmla="*/ 182 w 185"/>
                <a:gd name="T27" fmla="*/ 245 h 266"/>
                <a:gd name="T28" fmla="*/ 174 w 185"/>
                <a:gd name="T29" fmla="*/ 257 h 266"/>
                <a:gd name="T30" fmla="*/ 163 w 185"/>
                <a:gd name="T31" fmla="*/ 265 h 266"/>
                <a:gd name="T32" fmla="*/ 150 w 185"/>
                <a:gd name="T33" fmla="*/ 266 h 266"/>
                <a:gd name="T34" fmla="*/ 134 w 185"/>
                <a:gd name="T35" fmla="*/ 263 h 266"/>
                <a:gd name="T36" fmla="*/ 118 w 185"/>
                <a:gd name="T37" fmla="*/ 255 h 266"/>
                <a:gd name="T38" fmla="*/ 100 w 185"/>
                <a:gd name="T39" fmla="*/ 241 h 266"/>
                <a:gd name="T40" fmla="*/ 83 w 185"/>
                <a:gd name="T41" fmla="*/ 226 h 266"/>
                <a:gd name="T42" fmla="*/ 65 w 185"/>
                <a:gd name="T43" fmla="*/ 205 h 266"/>
                <a:gd name="T44" fmla="*/ 49 w 185"/>
                <a:gd name="T45" fmla="*/ 182 h 266"/>
                <a:gd name="T46" fmla="*/ 33 w 185"/>
                <a:gd name="T47" fmla="*/ 156 h 266"/>
                <a:gd name="T48" fmla="*/ 19 w 185"/>
                <a:gd name="T49" fmla="*/ 129 h 266"/>
                <a:gd name="T50" fmla="*/ 10 w 185"/>
                <a:gd name="T51" fmla="*/ 102 h 266"/>
                <a:gd name="T52" fmla="*/ 2 w 185"/>
                <a:gd name="T53" fmla="*/ 78 h 266"/>
                <a:gd name="T54" fmla="*/ 0 w 185"/>
                <a:gd name="T55" fmla="*/ 56 h 266"/>
                <a:gd name="T56" fmla="*/ 0 w 185"/>
                <a:gd name="T57" fmla="*/ 36 h 266"/>
                <a:gd name="T58" fmla="*/ 3 w 185"/>
                <a:gd name="T59" fmla="*/ 20 h 266"/>
                <a:gd name="T60" fmla="*/ 11 w 185"/>
                <a:gd name="T61" fmla="*/ 8 h 266"/>
                <a:gd name="T62" fmla="*/ 22 w 185"/>
                <a:gd name="T63" fmla="*/ 1 h 266"/>
                <a:gd name="T64" fmla="*/ 35 w 185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5"/>
                <a:gd name="T100" fmla="*/ 0 h 266"/>
                <a:gd name="T101" fmla="*/ 185 w 185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5" h="266">
                  <a:moveTo>
                    <a:pt x="35" y="0"/>
                  </a:moveTo>
                  <a:lnTo>
                    <a:pt x="51" y="2"/>
                  </a:lnTo>
                  <a:lnTo>
                    <a:pt x="67" y="11"/>
                  </a:lnTo>
                  <a:lnTo>
                    <a:pt x="85" y="24"/>
                  </a:lnTo>
                  <a:lnTo>
                    <a:pt x="102" y="40"/>
                  </a:lnTo>
                  <a:lnTo>
                    <a:pt x="121" y="61"/>
                  </a:lnTo>
                  <a:lnTo>
                    <a:pt x="138" y="84"/>
                  </a:lnTo>
                  <a:lnTo>
                    <a:pt x="154" y="110"/>
                  </a:lnTo>
                  <a:lnTo>
                    <a:pt x="167" y="136"/>
                  </a:lnTo>
                  <a:lnTo>
                    <a:pt x="177" y="163"/>
                  </a:lnTo>
                  <a:lnTo>
                    <a:pt x="183" y="188"/>
                  </a:lnTo>
                  <a:lnTo>
                    <a:pt x="185" y="210"/>
                  </a:lnTo>
                  <a:lnTo>
                    <a:pt x="185" y="229"/>
                  </a:lnTo>
                  <a:lnTo>
                    <a:pt x="182" y="245"/>
                  </a:lnTo>
                  <a:lnTo>
                    <a:pt x="174" y="257"/>
                  </a:lnTo>
                  <a:lnTo>
                    <a:pt x="163" y="265"/>
                  </a:lnTo>
                  <a:lnTo>
                    <a:pt x="150" y="266"/>
                  </a:lnTo>
                  <a:lnTo>
                    <a:pt x="134" y="263"/>
                  </a:lnTo>
                  <a:lnTo>
                    <a:pt x="118" y="255"/>
                  </a:lnTo>
                  <a:lnTo>
                    <a:pt x="100" y="241"/>
                  </a:lnTo>
                  <a:lnTo>
                    <a:pt x="83" y="226"/>
                  </a:lnTo>
                  <a:lnTo>
                    <a:pt x="65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19" y="129"/>
                  </a:lnTo>
                  <a:lnTo>
                    <a:pt x="10" y="102"/>
                  </a:lnTo>
                  <a:lnTo>
                    <a:pt x="2" y="78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2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96953" y="5267287"/>
              <a:ext cx="194794" cy="277576"/>
            </a:xfrm>
            <a:custGeom>
              <a:avLst/>
              <a:gdLst>
                <a:gd name="T0" fmla="*/ 37 w 187"/>
                <a:gd name="T1" fmla="*/ 0 h 266"/>
                <a:gd name="T2" fmla="*/ 53 w 187"/>
                <a:gd name="T3" fmla="*/ 4 h 266"/>
                <a:gd name="T4" fmla="*/ 69 w 187"/>
                <a:gd name="T5" fmla="*/ 11 h 266"/>
                <a:gd name="T6" fmla="*/ 87 w 187"/>
                <a:gd name="T7" fmla="*/ 24 h 266"/>
                <a:gd name="T8" fmla="*/ 104 w 187"/>
                <a:gd name="T9" fmla="*/ 40 h 266"/>
                <a:gd name="T10" fmla="*/ 122 w 187"/>
                <a:gd name="T11" fmla="*/ 61 h 266"/>
                <a:gd name="T12" fmla="*/ 140 w 187"/>
                <a:gd name="T13" fmla="*/ 84 h 266"/>
                <a:gd name="T14" fmla="*/ 155 w 187"/>
                <a:gd name="T15" fmla="*/ 110 h 266"/>
                <a:gd name="T16" fmla="*/ 169 w 187"/>
                <a:gd name="T17" fmla="*/ 137 h 266"/>
                <a:gd name="T18" fmla="*/ 179 w 187"/>
                <a:gd name="T19" fmla="*/ 164 h 266"/>
                <a:gd name="T20" fmla="*/ 185 w 187"/>
                <a:gd name="T21" fmla="*/ 188 h 266"/>
                <a:gd name="T22" fmla="*/ 187 w 187"/>
                <a:gd name="T23" fmla="*/ 210 h 266"/>
                <a:gd name="T24" fmla="*/ 187 w 187"/>
                <a:gd name="T25" fmla="*/ 230 h 266"/>
                <a:gd name="T26" fmla="*/ 184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2 w 187"/>
                <a:gd name="T39" fmla="*/ 242 h 266"/>
                <a:gd name="T40" fmla="*/ 83 w 187"/>
                <a:gd name="T41" fmla="*/ 226 h 266"/>
                <a:gd name="T42" fmla="*/ 66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4 w 187"/>
                <a:gd name="T53" fmla="*/ 78 h 266"/>
                <a:gd name="T54" fmla="*/ 0 w 187"/>
                <a:gd name="T55" fmla="*/ 56 h 266"/>
                <a:gd name="T56" fmla="*/ 1 w 187"/>
                <a:gd name="T57" fmla="*/ 36 h 266"/>
                <a:gd name="T58" fmla="*/ 5 w 187"/>
                <a:gd name="T59" fmla="*/ 21 h 266"/>
                <a:gd name="T60" fmla="*/ 12 w 187"/>
                <a:gd name="T61" fmla="*/ 10 h 266"/>
                <a:gd name="T62" fmla="*/ 23 w 187"/>
                <a:gd name="T63" fmla="*/ 2 h 266"/>
                <a:gd name="T64" fmla="*/ 37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7" y="0"/>
                  </a:moveTo>
                  <a:lnTo>
                    <a:pt x="53" y="4"/>
                  </a:lnTo>
                  <a:lnTo>
                    <a:pt x="69" y="11"/>
                  </a:lnTo>
                  <a:lnTo>
                    <a:pt x="87" y="24"/>
                  </a:lnTo>
                  <a:lnTo>
                    <a:pt x="104" y="40"/>
                  </a:lnTo>
                  <a:lnTo>
                    <a:pt x="122" y="61"/>
                  </a:lnTo>
                  <a:lnTo>
                    <a:pt x="140" y="84"/>
                  </a:lnTo>
                  <a:lnTo>
                    <a:pt x="155" y="110"/>
                  </a:lnTo>
                  <a:lnTo>
                    <a:pt x="169" y="137"/>
                  </a:lnTo>
                  <a:lnTo>
                    <a:pt x="179" y="164"/>
                  </a:lnTo>
                  <a:lnTo>
                    <a:pt x="185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4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2" y="242"/>
                  </a:lnTo>
                  <a:lnTo>
                    <a:pt x="83" y="226"/>
                  </a:lnTo>
                  <a:lnTo>
                    <a:pt x="66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4" y="78"/>
                  </a:lnTo>
                  <a:lnTo>
                    <a:pt x="0" y="56"/>
                  </a:lnTo>
                  <a:lnTo>
                    <a:pt x="1" y="36"/>
                  </a:lnTo>
                  <a:lnTo>
                    <a:pt x="5" y="21"/>
                  </a:lnTo>
                  <a:lnTo>
                    <a:pt x="12" y="10"/>
                  </a:lnTo>
                  <a:lnTo>
                    <a:pt x="23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888053" y="4746223"/>
              <a:ext cx="194794" cy="280012"/>
            </a:xfrm>
            <a:custGeom>
              <a:avLst/>
              <a:gdLst>
                <a:gd name="T0" fmla="*/ 35 w 187"/>
                <a:gd name="T1" fmla="*/ 0 h 268"/>
                <a:gd name="T2" fmla="*/ 51 w 187"/>
                <a:gd name="T3" fmla="*/ 4 h 268"/>
                <a:gd name="T4" fmla="*/ 68 w 187"/>
                <a:gd name="T5" fmla="*/ 12 h 268"/>
                <a:gd name="T6" fmla="*/ 85 w 187"/>
                <a:gd name="T7" fmla="*/ 25 h 268"/>
                <a:gd name="T8" fmla="*/ 104 w 187"/>
                <a:gd name="T9" fmla="*/ 42 h 268"/>
                <a:gd name="T10" fmla="*/ 122 w 187"/>
                <a:gd name="T11" fmla="*/ 61 h 268"/>
                <a:gd name="T12" fmla="*/ 138 w 187"/>
                <a:gd name="T13" fmla="*/ 84 h 268"/>
                <a:gd name="T14" fmla="*/ 154 w 187"/>
                <a:gd name="T15" fmla="*/ 111 h 268"/>
                <a:gd name="T16" fmla="*/ 167 w 187"/>
                <a:gd name="T17" fmla="*/ 138 h 268"/>
                <a:gd name="T18" fmla="*/ 177 w 187"/>
                <a:gd name="T19" fmla="*/ 164 h 268"/>
                <a:gd name="T20" fmla="*/ 184 w 187"/>
                <a:gd name="T21" fmla="*/ 188 h 268"/>
                <a:gd name="T22" fmla="*/ 187 w 187"/>
                <a:gd name="T23" fmla="*/ 210 h 268"/>
                <a:gd name="T24" fmla="*/ 187 w 187"/>
                <a:gd name="T25" fmla="*/ 230 h 268"/>
                <a:gd name="T26" fmla="*/ 183 w 187"/>
                <a:gd name="T27" fmla="*/ 246 h 268"/>
                <a:gd name="T28" fmla="*/ 176 w 187"/>
                <a:gd name="T29" fmla="*/ 258 h 268"/>
                <a:gd name="T30" fmla="*/ 165 w 187"/>
                <a:gd name="T31" fmla="*/ 265 h 268"/>
                <a:gd name="T32" fmla="*/ 151 w 187"/>
                <a:gd name="T33" fmla="*/ 268 h 268"/>
                <a:gd name="T34" fmla="*/ 135 w 187"/>
                <a:gd name="T35" fmla="*/ 264 h 268"/>
                <a:gd name="T36" fmla="*/ 118 w 187"/>
                <a:gd name="T37" fmla="*/ 255 h 268"/>
                <a:gd name="T38" fmla="*/ 101 w 187"/>
                <a:gd name="T39" fmla="*/ 243 h 268"/>
                <a:gd name="T40" fmla="*/ 83 w 187"/>
                <a:gd name="T41" fmla="*/ 226 h 268"/>
                <a:gd name="T42" fmla="*/ 66 w 187"/>
                <a:gd name="T43" fmla="*/ 207 h 268"/>
                <a:gd name="T44" fmla="*/ 49 w 187"/>
                <a:gd name="T45" fmla="*/ 183 h 268"/>
                <a:gd name="T46" fmla="*/ 33 w 187"/>
                <a:gd name="T47" fmla="*/ 157 h 268"/>
                <a:gd name="T48" fmla="*/ 19 w 187"/>
                <a:gd name="T49" fmla="*/ 130 h 268"/>
                <a:gd name="T50" fmla="*/ 10 w 187"/>
                <a:gd name="T51" fmla="*/ 103 h 268"/>
                <a:gd name="T52" fmla="*/ 3 w 187"/>
                <a:gd name="T53" fmla="*/ 78 h 268"/>
                <a:gd name="T54" fmla="*/ 0 w 187"/>
                <a:gd name="T55" fmla="*/ 56 h 268"/>
                <a:gd name="T56" fmla="*/ 1 w 187"/>
                <a:gd name="T57" fmla="*/ 37 h 268"/>
                <a:gd name="T58" fmla="*/ 5 w 187"/>
                <a:gd name="T59" fmla="*/ 21 h 268"/>
                <a:gd name="T60" fmla="*/ 11 w 187"/>
                <a:gd name="T61" fmla="*/ 10 h 268"/>
                <a:gd name="T62" fmla="*/ 22 w 187"/>
                <a:gd name="T63" fmla="*/ 3 h 268"/>
                <a:gd name="T64" fmla="*/ 35 w 187"/>
                <a:gd name="T65" fmla="*/ 0 h 2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8"/>
                <a:gd name="T101" fmla="*/ 187 w 187"/>
                <a:gd name="T102" fmla="*/ 268 h 2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8">
                  <a:moveTo>
                    <a:pt x="35" y="0"/>
                  </a:moveTo>
                  <a:lnTo>
                    <a:pt x="51" y="4"/>
                  </a:lnTo>
                  <a:lnTo>
                    <a:pt x="68" y="12"/>
                  </a:lnTo>
                  <a:lnTo>
                    <a:pt x="85" y="25"/>
                  </a:lnTo>
                  <a:lnTo>
                    <a:pt x="104" y="42"/>
                  </a:lnTo>
                  <a:lnTo>
                    <a:pt x="122" y="61"/>
                  </a:lnTo>
                  <a:lnTo>
                    <a:pt x="138" y="84"/>
                  </a:lnTo>
                  <a:lnTo>
                    <a:pt x="154" y="111"/>
                  </a:lnTo>
                  <a:lnTo>
                    <a:pt x="167" y="138"/>
                  </a:lnTo>
                  <a:lnTo>
                    <a:pt x="177" y="164"/>
                  </a:lnTo>
                  <a:lnTo>
                    <a:pt x="184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3" y="246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1" y="268"/>
                  </a:lnTo>
                  <a:lnTo>
                    <a:pt x="135" y="264"/>
                  </a:lnTo>
                  <a:lnTo>
                    <a:pt x="118" y="255"/>
                  </a:lnTo>
                  <a:lnTo>
                    <a:pt x="101" y="243"/>
                  </a:lnTo>
                  <a:lnTo>
                    <a:pt x="83" y="226"/>
                  </a:lnTo>
                  <a:lnTo>
                    <a:pt x="66" y="207"/>
                  </a:lnTo>
                  <a:lnTo>
                    <a:pt x="49" y="183"/>
                  </a:lnTo>
                  <a:lnTo>
                    <a:pt x="33" y="157"/>
                  </a:lnTo>
                  <a:lnTo>
                    <a:pt x="19" y="130"/>
                  </a:lnTo>
                  <a:lnTo>
                    <a:pt x="10" y="103"/>
                  </a:lnTo>
                  <a:lnTo>
                    <a:pt x="3" y="78"/>
                  </a:lnTo>
                  <a:lnTo>
                    <a:pt x="0" y="56"/>
                  </a:lnTo>
                  <a:lnTo>
                    <a:pt x="1" y="37"/>
                  </a:lnTo>
                  <a:lnTo>
                    <a:pt x="5" y="21"/>
                  </a:lnTo>
                  <a:lnTo>
                    <a:pt x="11" y="10"/>
                  </a:lnTo>
                  <a:lnTo>
                    <a:pt x="22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897793" y="3945149"/>
              <a:ext cx="1982031" cy="1826158"/>
            </a:xfrm>
            <a:custGeom>
              <a:avLst/>
              <a:gdLst>
                <a:gd name="T0" fmla="*/ 946 w 1899"/>
                <a:gd name="T1" fmla="*/ 723 h 1749"/>
                <a:gd name="T2" fmla="*/ 942 w 1899"/>
                <a:gd name="T3" fmla="*/ 726 h 1749"/>
                <a:gd name="T4" fmla="*/ 865 w 1899"/>
                <a:gd name="T5" fmla="*/ 746 h 1749"/>
                <a:gd name="T6" fmla="*/ 799 w 1899"/>
                <a:gd name="T7" fmla="*/ 745 h 1749"/>
                <a:gd name="T8" fmla="*/ 762 w 1899"/>
                <a:gd name="T9" fmla="*/ 738 h 1749"/>
                <a:gd name="T10" fmla="*/ 742 w 1899"/>
                <a:gd name="T11" fmla="*/ 728 h 1749"/>
                <a:gd name="T12" fmla="*/ 734 w 1899"/>
                <a:gd name="T13" fmla="*/ 734 h 1749"/>
                <a:gd name="T14" fmla="*/ 769 w 1899"/>
                <a:gd name="T15" fmla="*/ 785 h 1749"/>
                <a:gd name="T16" fmla="*/ 790 w 1899"/>
                <a:gd name="T17" fmla="*/ 809 h 1749"/>
                <a:gd name="T18" fmla="*/ 807 w 1899"/>
                <a:gd name="T19" fmla="*/ 850 h 1749"/>
                <a:gd name="T20" fmla="*/ 830 w 1899"/>
                <a:gd name="T21" fmla="*/ 869 h 1749"/>
                <a:gd name="T22" fmla="*/ 856 w 1899"/>
                <a:gd name="T23" fmla="*/ 850 h 1749"/>
                <a:gd name="T24" fmla="*/ 920 w 1899"/>
                <a:gd name="T25" fmla="*/ 768 h 1749"/>
                <a:gd name="T26" fmla="*/ 955 w 1899"/>
                <a:gd name="T27" fmla="*/ 734 h 1749"/>
                <a:gd name="T28" fmla="*/ 959 w 1899"/>
                <a:gd name="T29" fmla="*/ 722 h 1749"/>
                <a:gd name="T30" fmla="*/ 6 w 1899"/>
                <a:gd name="T31" fmla="*/ 2 h 1749"/>
                <a:gd name="T32" fmla="*/ 37 w 1899"/>
                <a:gd name="T33" fmla="*/ 27 h 1749"/>
                <a:gd name="T34" fmla="*/ 69 w 1899"/>
                <a:gd name="T35" fmla="*/ 55 h 1749"/>
                <a:gd name="T36" fmla="*/ 701 w 1899"/>
                <a:gd name="T37" fmla="*/ 650 h 1749"/>
                <a:gd name="T38" fmla="*/ 810 w 1899"/>
                <a:gd name="T39" fmla="*/ 696 h 1749"/>
                <a:gd name="T40" fmla="*/ 905 w 1899"/>
                <a:gd name="T41" fmla="*/ 701 h 1749"/>
                <a:gd name="T42" fmla="*/ 979 w 1899"/>
                <a:gd name="T43" fmla="*/ 682 h 1749"/>
                <a:gd name="T44" fmla="*/ 1017 w 1899"/>
                <a:gd name="T45" fmla="*/ 662 h 1749"/>
                <a:gd name="T46" fmla="*/ 1824 w 1899"/>
                <a:gd name="T47" fmla="*/ 241 h 1749"/>
                <a:gd name="T48" fmla="*/ 1879 w 1899"/>
                <a:gd name="T49" fmla="*/ 217 h 1749"/>
                <a:gd name="T50" fmla="*/ 1899 w 1899"/>
                <a:gd name="T51" fmla="*/ 215 h 1749"/>
                <a:gd name="T52" fmla="*/ 1885 w 1899"/>
                <a:gd name="T53" fmla="*/ 233 h 1749"/>
                <a:gd name="T54" fmla="*/ 1848 w 1899"/>
                <a:gd name="T55" fmla="*/ 261 h 1749"/>
                <a:gd name="T56" fmla="*/ 1816 w 1899"/>
                <a:gd name="T57" fmla="*/ 283 h 1749"/>
                <a:gd name="T58" fmla="*/ 1080 w 1899"/>
                <a:gd name="T59" fmla="*/ 707 h 1749"/>
                <a:gd name="T60" fmla="*/ 956 w 1899"/>
                <a:gd name="T61" fmla="*/ 789 h 1749"/>
                <a:gd name="T62" fmla="*/ 888 w 1899"/>
                <a:gd name="T63" fmla="*/ 866 h 1749"/>
                <a:gd name="T64" fmla="*/ 858 w 1899"/>
                <a:gd name="T65" fmla="*/ 925 h 1749"/>
                <a:gd name="T66" fmla="*/ 852 w 1899"/>
                <a:gd name="T67" fmla="*/ 955 h 1749"/>
                <a:gd name="T68" fmla="*/ 825 w 1899"/>
                <a:gd name="T69" fmla="*/ 1691 h 1749"/>
                <a:gd name="T70" fmla="*/ 814 w 1899"/>
                <a:gd name="T71" fmla="*/ 1741 h 1749"/>
                <a:gd name="T72" fmla="*/ 805 w 1899"/>
                <a:gd name="T73" fmla="*/ 1746 h 1749"/>
                <a:gd name="T74" fmla="*/ 796 w 1899"/>
                <a:gd name="T75" fmla="*/ 1712 h 1749"/>
                <a:gd name="T76" fmla="*/ 792 w 1899"/>
                <a:gd name="T77" fmla="*/ 1677 h 1749"/>
                <a:gd name="T78" fmla="*/ 780 w 1899"/>
                <a:gd name="T79" fmla="*/ 888 h 1749"/>
                <a:gd name="T80" fmla="*/ 739 w 1899"/>
                <a:gd name="T81" fmla="*/ 793 h 1749"/>
                <a:gd name="T82" fmla="*/ 689 w 1899"/>
                <a:gd name="T83" fmla="*/ 717 h 1749"/>
                <a:gd name="T84" fmla="*/ 645 w 1899"/>
                <a:gd name="T85" fmla="*/ 666 h 1749"/>
                <a:gd name="T86" fmla="*/ 31 w 1899"/>
                <a:gd name="T87" fmla="*/ 45 h 1749"/>
                <a:gd name="T88" fmla="*/ 3 w 1899"/>
                <a:gd name="T89" fmla="*/ 10 h 1749"/>
                <a:gd name="T90" fmla="*/ 1 w 1899"/>
                <a:gd name="T91" fmla="*/ 0 h 17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99"/>
                <a:gd name="T139" fmla="*/ 0 h 1749"/>
                <a:gd name="T140" fmla="*/ 1899 w 1899"/>
                <a:gd name="T141" fmla="*/ 1749 h 174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99" h="1749">
                  <a:moveTo>
                    <a:pt x="953" y="722"/>
                  </a:moveTo>
                  <a:lnTo>
                    <a:pt x="949" y="723"/>
                  </a:lnTo>
                  <a:lnTo>
                    <a:pt x="946" y="723"/>
                  </a:lnTo>
                  <a:lnTo>
                    <a:pt x="944" y="724"/>
                  </a:lnTo>
                  <a:lnTo>
                    <a:pt x="943" y="726"/>
                  </a:lnTo>
                  <a:lnTo>
                    <a:pt x="942" y="726"/>
                  </a:lnTo>
                  <a:lnTo>
                    <a:pt x="916" y="737"/>
                  </a:lnTo>
                  <a:lnTo>
                    <a:pt x="889" y="743"/>
                  </a:lnTo>
                  <a:lnTo>
                    <a:pt x="865" y="746"/>
                  </a:lnTo>
                  <a:lnTo>
                    <a:pt x="840" y="748"/>
                  </a:lnTo>
                  <a:lnTo>
                    <a:pt x="818" y="746"/>
                  </a:lnTo>
                  <a:lnTo>
                    <a:pt x="799" y="745"/>
                  </a:lnTo>
                  <a:lnTo>
                    <a:pt x="783" y="741"/>
                  </a:lnTo>
                  <a:lnTo>
                    <a:pt x="770" y="739"/>
                  </a:lnTo>
                  <a:lnTo>
                    <a:pt x="762" y="738"/>
                  </a:lnTo>
                  <a:lnTo>
                    <a:pt x="759" y="737"/>
                  </a:lnTo>
                  <a:lnTo>
                    <a:pt x="750" y="730"/>
                  </a:lnTo>
                  <a:lnTo>
                    <a:pt x="742" y="728"/>
                  </a:lnTo>
                  <a:lnTo>
                    <a:pt x="737" y="727"/>
                  </a:lnTo>
                  <a:lnTo>
                    <a:pt x="734" y="729"/>
                  </a:lnTo>
                  <a:lnTo>
                    <a:pt x="734" y="734"/>
                  </a:lnTo>
                  <a:lnTo>
                    <a:pt x="737" y="743"/>
                  </a:lnTo>
                  <a:lnTo>
                    <a:pt x="744" y="752"/>
                  </a:lnTo>
                  <a:lnTo>
                    <a:pt x="769" y="785"/>
                  </a:lnTo>
                  <a:lnTo>
                    <a:pt x="778" y="795"/>
                  </a:lnTo>
                  <a:lnTo>
                    <a:pt x="785" y="804"/>
                  </a:lnTo>
                  <a:lnTo>
                    <a:pt x="790" y="809"/>
                  </a:lnTo>
                  <a:lnTo>
                    <a:pt x="791" y="811"/>
                  </a:lnTo>
                  <a:lnTo>
                    <a:pt x="799" y="834"/>
                  </a:lnTo>
                  <a:lnTo>
                    <a:pt x="807" y="850"/>
                  </a:lnTo>
                  <a:lnTo>
                    <a:pt x="814" y="861"/>
                  </a:lnTo>
                  <a:lnTo>
                    <a:pt x="823" y="867"/>
                  </a:lnTo>
                  <a:lnTo>
                    <a:pt x="830" y="869"/>
                  </a:lnTo>
                  <a:lnTo>
                    <a:pt x="840" y="866"/>
                  </a:lnTo>
                  <a:lnTo>
                    <a:pt x="849" y="859"/>
                  </a:lnTo>
                  <a:lnTo>
                    <a:pt x="856" y="850"/>
                  </a:lnTo>
                  <a:lnTo>
                    <a:pt x="862" y="842"/>
                  </a:lnTo>
                  <a:lnTo>
                    <a:pt x="867" y="832"/>
                  </a:lnTo>
                  <a:lnTo>
                    <a:pt x="920" y="768"/>
                  </a:lnTo>
                  <a:lnTo>
                    <a:pt x="937" y="754"/>
                  </a:lnTo>
                  <a:lnTo>
                    <a:pt x="948" y="741"/>
                  </a:lnTo>
                  <a:lnTo>
                    <a:pt x="955" y="734"/>
                  </a:lnTo>
                  <a:lnTo>
                    <a:pt x="959" y="728"/>
                  </a:lnTo>
                  <a:lnTo>
                    <a:pt x="960" y="724"/>
                  </a:lnTo>
                  <a:lnTo>
                    <a:pt x="959" y="722"/>
                  </a:lnTo>
                  <a:lnTo>
                    <a:pt x="953" y="722"/>
                  </a:lnTo>
                  <a:close/>
                  <a:moveTo>
                    <a:pt x="1" y="0"/>
                  </a:moveTo>
                  <a:lnTo>
                    <a:pt x="6" y="2"/>
                  </a:lnTo>
                  <a:lnTo>
                    <a:pt x="14" y="8"/>
                  </a:lnTo>
                  <a:lnTo>
                    <a:pt x="25" y="16"/>
                  </a:lnTo>
                  <a:lnTo>
                    <a:pt x="37" y="27"/>
                  </a:lnTo>
                  <a:lnTo>
                    <a:pt x="48" y="37"/>
                  </a:lnTo>
                  <a:lnTo>
                    <a:pt x="59" y="48"/>
                  </a:lnTo>
                  <a:lnTo>
                    <a:pt x="69" y="55"/>
                  </a:lnTo>
                  <a:lnTo>
                    <a:pt x="78" y="63"/>
                  </a:lnTo>
                  <a:lnTo>
                    <a:pt x="662" y="623"/>
                  </a:lnTo>
                  <a:lnTo>
                    <a:pt x="701" y="650"/>
                  </a:lnTo>
                  <a:lnTo>
                    <a:pt x="739" y="671"/>
                  </a:lnTo>
                  <a:lnTo>
                    <a:pt x="775" y="686"/>
                  </a:lnTo>
                  <a:lnTo>
                    <a:pt x="810" y="696"/>
                  </a:lnTo>
                  <a:lnTo>
                    <a:pt x="843" y="702"/>
                  </a:lnTo>
                  <a:lnTo>
                    <a:pt x="873" y="704"/>
                  </a:lnTo>
                  <a:lnTo>
                    <a:pt x="905" y="701"/>
                  </a:lnTo>
                  <a:lnTo>
                    <a:pt x="934" y="696"/>
                  </a:lnTo>
                  <a:lnTo>
                    <a:pt x="959" y="690"/>
                  </a:lnTo>
                  <a:lnTo>
                    <a:pt x="979" y="682"/>
                  </a:lnTo>
                  <a:lnTo>
                    <a:pt x="997" y="673"/>
                  </a:lnTo>
                  <a:lnTo>
                    <a:pt x="1010" y="667"/>
                  </a:lnTo>
                  <a:lnTo>
                    <a:pt x="1017" y="662"/>
                  </a:lnTo>
                  <a:lnTo>
                    <a:pt x="1020" y="660"/>
                  </a:lnTo>
                  <a:lnTo>
                    <a:pt x="1796" y="254"/>
                  </a:lnTo>
                  <a:lnTo>
                    <a:pt x="1824" y="241"/>
                  </a:lnTo>
                  <a:lnTo>
                    <a:pt x="1847" y="231"/>
                  </a:lnTo>
                  <a:lnTo>
                    <a:pt x="1865" y="222"/>
                  </a:lnTo>
                  <a:lnTo>
                    <a:pt x="1879" y="217"/>
                  </a:lnTo>
                  <a:lnTo>
                    <a:pt x="1890" y="215"/>
                  </a:lnTo>
                  <a:lnTo>
                    <a:pt x="1896" y="214"/>
                  </a:lnTo>
                  <a:lnTo>
                    <a:pt x="1899" y="215"/>
                  </a:lnTo>
                  <a:lnTo>
                    <a:pt x="1898" y="220"/>
                  </a:lnTo>
                  <a:lnTo>
                    <a:pt x="1893" y="226"/>
                  </a:lnTo>
                  <a:lnTo>
                    <a:pt x="1885" y="233"/>
                  </a:lnTo>
                  <a:lnTo>
                    <a:pt x="1874" y="242"/>
                  </a:lnTo>
                  <a:lnTo>
                    <a:pt x="1862" y="252"/>
                  </a:lnTo>
                  <a:lnTo>
                    <a:pt x="1848" y="261"/>
                  </a:lnTo>
                  <a:lnTo>
                    <a:pt x="1836" y="270"/>
                  </a:lnTo>
                  <a:lnTo>
                    <a:pt x="1825" y="277"/>
                  </a:lnTo>
                  <a:lnTo>
                    <a:pt x="1816" y="283"/>
                  </a:lnTo>
                  <a:lnTo>
                    <a:pt x="1810" y="288"/>
                  </a:lnTo>
                  <a:lnTo>
                    <a:pt x="1808" y="289"/>
                  </a:lnTo>
                  <a:lnTo>
                    <a:pt x="1080" y="707"/>
                  </a:lnTo>
                  <a:lnTo>
                    <a:pt x="1031" y="735"/>
                  </a:lnTo>
                  <a:lnTo>
                    <a:pt x="990" y="762"/>
                  </a:lnTo>
                  <a:lnTo>
                    <a:pt x="956" y="789"/>
                  </a:lnTo>
                  <a:lnTo>
                    <a:pt x="928" y="816"/>
                  </a:lnTo>
                  <a:lnTo>
                    <a:pt x="905" y="842"/>
                  </a:lnTo>
                  <a:lnTo>
                    <a:pt x="888" y="866"/>
                  </a:lnTo>
                  <a:lnTo>
                    <a:pt x="874" y="888"/>
                  </a:lnTo>
                  <a:lnTo>
                    <a:pt x="866" y="908"/>
                  </a:lnTo>
                  <a:lnTo>
                    <a:pt x="858" y="925"/>
                  </a:lnTo>
                  <a:lnTo>
                    <a:pt x="855" y="938"/>
                  </a:lnTo>
                  <a:lnTo>
                    <a:pt x="854" y="949"/>
                  </a:lnTo>
                  <a:lnTo>
                    <a:pt x="852" y="955"/>
                  </a:lnTo>
                  <a:lnTo>
                    <a:pt x="852" y="958"/>
                  </a:lnTo>
                  <a:lnTo>
                    <a:pt x="829" y="1661"/>
                  </a:lnTo>
                  <a:lnTo>
                    <a:pt x="825" y="1691"/>
                  </a:lnTo>
                  <a:lnTo>
                    <a:pt x="821" y="1714"/>
                  </a:lnTo>
                  <a:lnTo>
                    <a:pt x="817" y="1730"/>
                  </a:lnTo>
                  <a:lnTo>
                    <a:pt x="814" y="1741"/>
                  </a:lnTo>
                  <a:lnTo>
                    <a:pt x="811" y="1747"/>
                  </a:lnTo>
                  <a:lnTo>
                    <a:pt x="808" y="1749"/>
                  </a:lnTo>
                  <a:lnTo>
                    <a:pt x="805" y="1746"/>
                  </a:lnTo>
                  <a:lnTo>
                    <a:pt x="801" y="1737"/>
                  </a:lnTo>
                  <a:lnTo>
                    <a:pt x="799" y="1725"/>
                  </a:lnTo>
                  <a:lnTo>
                    <a:pt x="796" y="1712"/>
                  </a:lnTo>
                  <a:lnTo>
                    <a:pt x="795" y="1698"/>
                  </a:lnTo>
                  <a:lnTo>
                    <a:pt x="794" y="1686"/>
                  </a:lnTo>
                  <a:lnTo>
                    <a:pt x="792" y="1677"/>
                  </a:lnTo>
                  <a:lnTo>
                    <a:pt x="792" y="958"/>
                  </a:lnTo>
                  <a:lnTo>
                    <a:pt x="788" y="922"/>
                  </a:lnTo>
                  <a:lnTo>
                    <a:pt x="780" y="888"/>
                  </a:lnTo>
                  <a:lnTo>
                    <a:pt x="768" y="855"/>
                  </a:lnTo>
                  <a:lnTo>
                    <a:pt x="755" y="823"/>
                  </a:lnTo>
                  <a:lnTo>
                    <a:pt x="739" y="793"/>
                  </a:lnTo>
                  <a:lnTo>
                    <a:pt x="723" y="766"/>
                  </a:lnTo>
                  <a:lnTo>
                    <a:pt x="706" y="740"/>
                  </a:lnTo>
                  <a:lnTo>
                    <a:pt x="689" y="717"/>
                  </a:lnTo>
                  <a:lnTo>
                    <a:pt x="672" y="696"/>
                  </a:lnTo>
                  <a:lnTo>
                    <a:pt x="657" y="679"/>
                  </a:lnTo>
                  <a:lnTo>
                    <a:pt x="645" y="666"/>
                  </a:lnTo>
                  <a:lnTo>
                    <a:pt x="65" y="87"/>
                  </a:lnTo>
                  <a:lnTo>
                    <a:pt x="46" y="63"/>
                  </a:lnTo>
                  <a:lnTo>
                    <a:pt x="31" y="45"/>
                  </a:lnTo>
                  <a:lnTo>
                    <a:pt x="19" y="30"/>
                  </a:lnTo>
                  <a:lnTo>
                    <a:pt x="9" y="18"/>
                  </a:lnTo>
                  <a:lnTo>
                    <a:pt x="3" y="10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1664795" y="4697526"/>
              <a:ext cx="236187" cy="155832"/>
            </a:xfrm>
            <a:custGeom>
              <a:avLst/>
              <a:gdLst>
                <a:gd name="T0" fmla="*/ 219 w 226"/>
                <a:gd name="T1" fmla="*/ 0 h 147"/>
                <a:gd name="T2" fmla="*/ 225 w 226"/>
                <a:gd name="T3" fmla="*/ 0 h 147"/>
                <a:gd name="T4" fmla="*/ 226 w 226"/>
                <a:gd name="T5" fmla="*/ 2 h 147"/>
                <a:gd name="T6" fmla="*/ 225 w 226"/>
                <a:gd name="T7" fmla="*/ 6 h 147"/>
                <a:gd name="T8" fmla="*/ 221 w 226"/>
                <a:gd name="T9" fmla="*/ 12 h 147"/>
                <a:gd name="T10" fmla="*/ 214 w 226"/>
                <a:gd name="T11" fmla="*/ 19 h 147"/>
                <a:gd name="T12" fmla="*/ 203 w 226"/>
                <a:gd name="T13" fmla="*/ 32 h 147"/>
                <a:gd name="T14" fmla="*/ 186 w 226"/>
                <a:gd name="T15" fmla="*/ 46 h 147"/>
                <a:gd name="T16" fmla="*/ 133 w 226"/>
                <a:gd name="T17" fmla="*/ 110 h 147"/>
                <a:gd name="T18" fmla="*/ 128 w 226"/>
                <a:gd name="T19" fmla="*/ 120 h 147"/>
                <a:gd name="T20" fmla="*/ 122 w 226"/>
                <a:gd name="T21" fmla="*/ 128 h 147"/>
                <a:gd name="T22" fmla="*/ 115 w 226"/>
                <a:gd name="T23" fmla="*/ 137 h 147"/>
                <a:gd name="T24" fmla="*/ 106 w 226"/>
                <a:gd name="T25" fmla="*/ 144 h 147"/>
                <a:gd name="T26" fmla="*/ 96 w 226"/>
                <a:gd name="T27" fmla="*/ 147 h 147"/>
                <a:gd name="T28" fmla="*/ 89 w 226"/>
                <a:gd name="T29" fmla="*/ 145 h 147"/>
                <a:gd name="T30" fmla="*/ 80 w 226"/>
                <a:gd name="T31" fmla="*/ 139 h 147"/>
                <a:gd name="T32" fmla="*/ 73 w 226"/>
                <a:gd name="T33" fmla="*/ 128 h 147"/>
                <a:gd name="T34" fmla="*/ 65 w 226"/>
                <a:gd name="T35" fmla="*/ 112 h 147"/>
                <a:gd name="T36" fmla="*/ 57 w 226"/>
                <a:gd name="T37" fmla="*/ 89 h 147"/>
                <a:gd name="T38" fmla="*/ 56 w 226"/>
                <a:gd name="T39" fmla="*/ 87 h 147"/>
                <a:gd name="T40" fmla="*/ 51 w 226"/>
                <a:gd name="T41" fmla="*/ 82 h 147"/>
                <a:gd name="T42" fmla="*/ 44 w 226"/>
                <a:gd name="T43" fmla="*/ 73 h 147"/>
                <a:gd name="T44" fmla="*/ 35 w 226"/>
                <a:gd name="T45" fmla="*/ 63 h 147"/>
                <a:gd name="T46" fmla="*/ 10 w 226"/>
                <a:gd name="T47" fmla="*/ 30 h 147"/>
                <a:gd name="T48" fmla="*/ 3 w 226"/>
                <a:gd name="T49" fmla="*/ 21 h 147"/>
                <a:gd name="T50" fmla="*/ 0 w 226"/>
                <a:gd name="T51" fmla="*/ 12 h 147"/>
                <a:gd name="T52" fmla="*/ 0 w 226"/>
                <a:gd name="T53" fmla="*/ 7 h 147"/>
                <a:gd name="T54" fmla="*/ 3 w 226"/>
                <a:gd name="T55" fmla="*/ 5 h 147"/>
                <a:gd name="T56" fmla="*/ 8 w 226"/>
                <a:gd name="T57" fmla="*/ 6 h 147"/>
                <a:gd name="T58" fmla="*/ 16 w 226"/>
                <a:gd name="T59" fmla="*/ 8 h 147"/>
                <a:gd name="T60" fmla="*/ 25 w 226"/>
                <a:gd name="T61" fmla="*/ 15 h 147"/>
                <a:gd name="T62" fmla="*/ 28 w 226"/>
                <a:gd name="T63" fmla="*/ 16 h 147"/>
                <a:gd name="T64" fmla="*/ 36 w 226"/>
                <a:gd name="T65" fmla="*/ 17 h 147"/>
                <a:gd name="T66" fmla="*/ 49 w 226"/>
                <a:gd name="T67" fmla="*/ 19 h 147"/>
                <a:gd name="T68" fmla="*/ 65 w 226"/>
                <a:gd name="T69" fmla="*/ 23 h 147"/>
                <a:gd name="T70" fmla="*/ 84 w 226"/>
                <a:gd name="T71" fmla="*/ 24 h 147"/>
                <a:gd name="T72" fmla="*/ 106 w 226"/>
                <a:gd name="T73" fmla="*/ 26 h 147"/>
                <a:gd name="T74" fmla="*/ 131 w 226"/>
                <a:gd name="T75" fmla="*/ 24 h 147"/>
                <a:gd name="T76" fmla="*/ 155 w 226"/>
                <a:gd name="T77" fmla="*/ 21 h 147"/>
                <a:gd name="T78" fmla="*/ 182 w 226"/>
                <a:gd name="T79" fmla="*/ 15 h 147"/>
                <a:gd name="T80" fmla="*/ 208 w 226"/>
                <a:gd name="T81" fmla="*/ 4 h 147"/>
                <a:gd name="T82" fmla="*/ 209 w 226"/>
                <a:gd name="T83" fmla="*/ 4 h 147"/>
                <a:gd name="T84" fmla="*/ 210 w 226"/>
                <a:gd name="T85" fmla="*/ 2 h 147"/>
                <a:gd name="T86" fmla="*/ 212 w 226"/>
                <a:gd name="T87" fmla="*/ 1 h 147"/>
                <a:gd name="T88" fmla="*/ 215 w 226"/>
                <a:gd name="T89" fmla="*/ 1 h 147"/>
                <a:gd name="T90" fmla="*/ 219 w 226"/>
                <a:gd name="T91" fmla="*/ 0 h 1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26"/>
                <a:gd name="T139" fmla="*/ 0 h 147"/>
                <a:gd name="T140" fmla="*/ 226 w 226"/>
                <a:gd name="T141" fmla="*/ 147 h 1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26" h="147">
                  <a:moveTo>
                    <a:pt x="219" y="0"/>
                  </a:moveTo>
                  <a:lnTo>
                    <a:pt x="225" y="0"/>
                  </a:lnTo>
                  <a:lnTo>
                    <a:pt x="226" y="2"/>
                  </a:lnTo>
                  <a:lnTo>
                    <a:pt x="225" y="6"/>
                  </a:lnTo>
                  <a:lnTo>
                    <a:pt x="221" y="12"/>
                  </a:lnTo>
                  <a:lnTo>
                    <a:pt x="214" y="19"/>
                  </a:lnTo>
                  <a:lnTo>
                    <a:pt x="203" y="32"/>
                  </a:lnTo>
                  <a:lnTo>
                    <a:pt x="186" y="46"/>
                  </a:lnTo>
                  <a:lnTo>
                    <a:pt x="133" y="110"/>
                  </a:lnTo>
                  <a:lnTo>
                    <a:pt x="128" y="120"/>
                  </a:lnTo>
                  <a:lnTo>
                    <a:pt x="122" y="128"/>
                  </a:lnTo>
                  <a:lnTo>
                    <a:pt x="115" y="137"/>
                  </a:lnTo>
                  <a:lnTo>
                    <a:pt x="106" y="144"/>
                  </a:lnTo>
                  <a:lnTo>
                    <a:pt x="96" y="147"/>
                  </a:lnTo>
                  <a:lnTo>
                    <a:pt x="89" y="145"/>
                  </a:lnTo>
                  <a:lnTo>
                    <a:pt x="80" y="139"/>
                  </a:lnTo>
                  <a:lnTo>
                    <a:pt x="73" y="128"/>
                  </a:lnTo>
                  <a:lnTo>
                    <a:pt x="65" y="112"/>
                  </a:lnTo>
                  <a:lnTo>
                    <a:pt x="57" y="89"/>
                  </a:lnTo>
                  <a:lnTo>
                    <a:pt x="56" y="87"/>
                  </a:lnTo>
                  <a:lnTo>
                    <a:pt x="51" y="82"/>
                  </a:lnTo>
                  <a:lnTo>
                    <a:pt x="44" y="73"/>
                  </a:lnTo>
                  <a:lnTo>
                    <a:pt x="35" y="63"/>
                  </a:lnTo>
                  <a:lnTo>
                    <a:pt x="10" y="30"/>
                  </a:lnTo>
                  <a:lnTo>
                    <a:pt x="3" y="2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5"/>
                  </a:lnTo>
                  <a:lnTo>
                    <a:pt x="8" y="6"/>
                  </a:lnTo>
                  <a:lnTo>
                    <a:pt x="16" y="8"/>
                  </a:lnTo>
                  <a:lnTo>
                    <a:pt x="25" y="15"/>
                  </a:lnTo>
                  <a:lnTo>
                    <a:pt x="28" y="16"/>
                  </a:lnTo>
                  <a:lnTo>
                    <a:pt x="36" y="17"/>
                  </a:lnTo>
                  <a:lnTo>
                    <a:pt x="49" y="19"/>
                  </a:lnTo>
                  <a:lnTo>
                    <a:pt x="65" y="23"/>
                  </a:lnTo>
                  <a:lnTo>
                    <a:pt x="84" y="24"/>
                  </a:lnTo>
                  <a:lnTo>
                    <a:pt x="106" y="26"/>
                  </a:lnTo>
                  <a:lnTo>
                    <a:pt x="131" y="24"/>
                  </a:lnTo>
                  <a:lnTo>
                    <a:pt x="155" y="21"/>
                  </a:lnTo>
                  <a:lnTo>
                    <a:pt x="182" y="15"/>
                  </a:lnTo>
                  <a:lnTo>
                    <a:pt x="208" y="4"/>
                  </a:lnTo>
                  <a:lnTo>
                    <a:pt x="209" y="4"/>
                  </a:lnTo>
                  <a:lnTo>
                    <a:pt x="210" y="2"/>
                  </a:lnTo>
                  <a:lnTo>
                    <a:pt x="212" y="1"/>
                  </a:lnTo>
                  <a:lnTo>
                    <a:pt x="215" y="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2675289" y="4361513"/>
              <a:ext cx="255668" cy="275142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2714248" y="4943449"/>
              <a:ext cx="214274" cy="243488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prstClr val="black"/>
                  </a:solidFill>
                  <a:latin typeface="Calibri" pitchFamily="34" charset="0"/>
                  <a:ea typeface="+mn-ea"/>
                </a:rPr>
                <a:t>    </a:t>
              </a: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893679" y="5364682"/>
              <a:ext cx="255667" cy="277576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893679" y="4780312"/>
              <a:ext cx="255667" cy="275142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390404" y="3896452"/>
              <a:ext cx="336020" cy="224009"/>
            </a:xfrm>
            <a:custGeom>
              <a:avLst/>
              <a:gdLst>
                <a:gd name="T0" fmla="*/ 160 w 321"/>
                <a:gd name="T1" fmla="*/ 0 h 214"/>
                <a:gd name="T2" fmla="*/ 193 w 321"/>
                <a:gd name="T3" fmla="*/ 3 h 214"/>
                <a:gd name="T4" fmla="*/ 222 w 321"/>
                <a:gd name="T5" fmla="*/ 9 h 214"/>
                <a:gd name="T6" fmla="*/ 250 w 321"/>
                <a:gd name="T7" fmla="*/ 19 h 214"/>
                <a:gd name="T8" fmla="*/ 274 w 321"/>
                <a:gd name="T9" fmla="*/ 32 h 214"/>
                <a:gd name="T10" fmla="*/ 293 w 321"/>
                <a:gd name="T11" fmla="*/ 48 h 214"/>
                <a:gd name="T12" fmla="*/ 309 w 321"/>
                <a:gd name="T13" fmla="*/ 66 h 214"/>
                <a:gd name="T14" fmla="*/ 318 w 321"/>
                <a:gd name="T15" fmla="*/ 86 h 214"/>
                <a:gd name="T16" fmla="*/ 321 w 321"/>
                <a:gd name="T17" fmla="*/ 108 h 214"/>
                <a:gd name="T18" fmla="*/ 318 w 321"/>
                <a:gd name="T19" fmla="*/ 130 h 214"/>
                <a:gd name="T20" fmla="*/ 309 w 321"/>
                <a:gd name="T21" fmla="*/ 149 h 214"/>
                <a:gd name="T22" fmla="*/ 293 w 321"/>
                <a:gd name="T23" fmla="*/ 168 h 214"/>
                <a:gd name="T24" fmla="*/ 274 w 321"/>
                <a:gd name="T25" fmla="*/ 182 h 214"/>
                <a:gd name="T26" fmla="*/ 250 w 321"/>
                <a:gd name="T27" fmla="*/ 196 h 214"/>
                <a:gd name="T28" fmla="*/ 222 w 321"/>
                <a:gd name="T29" fmla="*/ 206 h 214"/>
                <a:gd name="T30" fmla="*/ 193 w 321"/>
                <a:gd name="T31" fmla="*/ 212 h 214"/>
                <a:gd name="T32" fmla="*/ 160 w 321"/>
                <a:gd name="T33" fmla="*/ 214 h 214"/>
                <a:gd name="T34" fmla="*/ 127 w 321"/>
                <a:gd name="T35" fmla="*/ 212 h 214"/>
                <a:gd name="T36" fmla="*/ 98 w 321"/>
                <a:gd name="T37" fmla="*/ 206 h 214"/>
                <a:gd name="T38" fmla="*/ 70 w 321"/>
                <a:gd name="T39" fmla="*/ 196 h 214"/>
                <a:gd name="T40" fmla="*/ 46 w 321"/>
                <a:gd name="T41" fmla="*/ 182 h 214"/>
                <a:gd name="T42" fmla="*/ 27 w 321"/>
                <a:gd name="T43" fmla="*/ 168 h 214"/>
                <a:gd name="T44" fmla="*/ 12 w 321"/>
                <a:gd name="T45" fmla="*/ 149 h 214"/>
                <a:gd name="T46" fmla="*/ 4 w 321"/>
                <a:gd name="T47" fmla="*/ 130 h 214"/>
                <a:gd name="T48" fmla="*/ 0 w 321"/>
                <a:gd name="T49" fmla="*/ 108 h 214"/>
                <a:gd name="T50" fmla="*/ 4 w 321"/>
                <a:gd name="T51" fmla="*/ 86 h 214"/>
                <a:gd name="T52" fmla="*/ 12 w 321"/>
                <a:gd name="T53" fmla="*/ 66 h 214"/>
                <a:gd name="T54" fmla="*/ 27 w 321"/>
                <a:gd name="T55" fmla="*/ 48 h 214"/>
                <a:gd name="T56" fmla="*/ 46 w 321"/>
                <a:gd name="T57" fmla="*/ 32 h 214"/>
                <a:gd name="T58" fmla="*/ 70 w 321"/>
                <a:gd name="T59" fmla="*/ 19 h 214"/>
                <a:gd name="T60" fmla="*/ 98 w 321"/>
                <a:gd name="T61" fmla="*/ 9 h 214"/>
                <a:gd name="T62" fmla="*/ 127 w 321"/>
                <a:gd name="T63" fmla="*/ 3 h 214"/>
                <a:gd name="T64" fmla="*/ 160 w 321"/>
                <a:gd name="T65" fmla="*/ 0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1"/>
                <a:gd name="T100" fmla="*/ 0 h 214"/>
                <a:gd name="T101" fmla="*/ 321 w 321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1" h="214">
                  <a:moveTo>
                    <a:pt x="160" y="0"/>
                  </a:moveTo>
                  <a:lnTo>
                    <a:pt x="193" y="3"/>
                  </a:lnTo>
                  <a:lnTo>
                    <a:pt x="222" y="9"/>
                  </a:lnTo>
                  <a:lnTo>
                    <a:pt x="250" y="19"/>
                  </a:lnTo>
                  <a:lnTo>
                    <a:pt x="274" y="32"/>
                  </a:lnTo>
                  <a:lnTo>
                    <a:pt x="293" y="48"/>
                  </a:lnTo>
                  <a:lnTo>
                    <a:pt x="309" y="66"/>
                  </a:lnTo>
                  <a:lnTo>
                    <a:pt x="318" y="86"/>
                  </a:lnTo>
                  <a:lnTo>
                    <a:pt x="321" y="108"/>
                  </a:lnTo>
                  <a:lnTo>
                    <a:pt x="318" y="130"/>
                  </a:lnTo>
                  <a:lnTo>
                    <a:pt x="309" y="149"/>
                  </a:lnTo>
                  <a:lnTo>
                    <a:pt x="293" y="168"/>
                  </a:lnTo>
                  <a:lnTo>
                    <a:pt x="274" y="182"/>
                  </a:lnTo>
                  <a:lnTo>
                    <a:pt x="250" y="196"/>
                  </a:lnTo>
                  <a:lnTo>
                    <a:pt x="222" y="206"/>
                  </a:lnTo>
                  <a:lnTo>
                    <a:pt x="193" y="212"/>
                  </a:lnTo>
                  <a:lnTo>
                    <a:pt x="160" y="214"/>
                  </a:lnTo>
                  <a:lnTo>
                    <a:pt x="127" y="212"/>
                  </a:lnTo>
                  <a:lnTo>
                    <a:pt x="98" y="206"/>
                  </a:lnTo>
                  <a:lnTo>
                    <a:pt x="70" y="196"/>
                  </a:lnTo>
                  <a:lnTo>
                    <a:pt x="46" y="182"/>
                  </a:lnTo>
                  <a:lnTo>
                    <a:pt x="27" y="168"/>
                  </a:lnTo>
                  <a:lnTo>
                    <a:pt x="12" y="149"/>
                  </a:lnTo>
                  <a:lnTo>
                    <a:pt x="4" y="130"/>
                  </a:lnTo>
                  <a:lnTo>
                    <a:pt x="0" y="108"/>
                  </a:lnTo>
                  <a:lnTo>
                    <a:pt x="4" y="86"/>
                  </a:lnTo>
                  <a:lnTo>
                    <a:pt x="12" y="66"/>
                  </a:lnTo>
                  <a:lnTo>
                    <a:pt x="27" y="48"/>
                  </a:lnTo>
                  <a:lnTo>
                    <a:pt x="46" y="32"/>
                  </a:lnTo>
                  <a:lnTo>
                    <a:pt x="70" y="19"/>
                  </a:lnTo>
                  <a:lnTo>
                    <a:pt x="98" y="9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34" name="Group 129"/>
          <p:cNvGrpSpPr>
            <a:grpSpLocks/>
          </p:cNvGrpSpPr>
          <p:nvPr/>
        </p:nvGrpSpPr>
        <p:grpSpPr bwMode="auto">
          <a:xfrm>
            <a:off x="10125041" y="2304979"/>
            <a:ext cx="765594" cy="950252"/>
            <a:chOff x="3500430" y="3214686"/>
            <a:chExt cx="2262048" cy="2598014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3500430" y="3214686"/>
              <a:ext cx="2262048" cy="2598014"/>
            </a:xfrm>
            <a:custGeom>
              <a:avLst/>
              <a:gdLst/>
              <a:ahLst/>
              <a:cxnLst>
                <a:cxn ang="0">
                  <a:pos x="1239" y="3"/>
                </a:cxn>
                <a:cxn ang="0">
                  <a:pos x="1309" y="23"/>
                </a:cxn>
                <a:cxn ang="0">
                  <a:pos x="1381" y="67"/>
                </a:cxn>
                <a:cxn ang="0">
                  <a:pos x="2055" y="694"/>
                </a:cxn>
                <a:cxn ang="0">
                  <a:pos x="2075" y="719"/>
                </a:cxn>
                <a:cxn ang="0">
                  <a:pos x="2102" y="761"/>
                </a:cxn>
                <a:cxn ang="0">
                  <a:pos x="2130" y="817"/>
                </a:cxn>
                <a:cxn ang="0">
                  <a:pos x="2153" y="887"/>
                </a:cxn>
                <a:cxn ang="0">
                  <a:pos x="2166" y="970"/>
                </a:cxn>
                <a:cxn ang="0">
                  <a:pos x="2168" y="1008"/>
                </a:cxn>
                <a:cxn ang="0">
                  <a:pos x="2169" y="1105"/>
                </a:cxn>
                <a:cxn ang="0">
                  <a:pos x="2168" y="1382"/>
                </a:cxn>
                <a:cxn ang="0">
                  <a:pos x="2166" y="1472"/>
                </a:cxn>
                <a:cxn ang="0">
                  <a:pos x="2163" y="1549"/>
                </a:cxn>
                <a:cxn ang="0">
                  <a:pos x="2158" y="1606"/>
                </a:cxn>
                <a:cxn ang="0">
                  <a:pos x="2154" y="1638"/>
                </a:cxn>
                <a:cxn ang="0">
                  <a:pos x="2150" y="1674"/>
                </a:cxn>
                <a:cxn ang="0">
                  <a:pos x="2141" y="1725"/>
                </a:cxn>
                <a:cxn ang="0">
                  <a:pos x="2124" y="1786"/>
                </a:cxn>
                <a:cxn ang="0">
                  <a:pos x="2093" y="1850"/>
                </a:cxn>
                <a:cxn ang="0">
                  <a:pos x="2049" y="1908"/>
                </a:cxn>
                <a:cxn ang="0">
                  <a:pos x="1988" y="1957"/>
                </a:cxn>
                <a:cxn ang="0">
                  <a:pos x="1200" y="2423"/>
                </a:cxn>
                <a:cxn ang="0">
                  <a:pos x="1162" y="2442"/>
                </a:cxn>
                <a:cxn ang="0">
                  <a:pos x="1117" y="2460"/>
                </a:cxn>
                <a:cxn ang="0">
                  <a:pos x="1059" y="2478"/>
                </a:cxn>
                <a:cxn ang="0">
                  <a:pos x="993" y="2487"/>
                </a:cxn>
                <a:cxn ang="0">
                  <a:pos x="922" y="2486"/>
                </a:cxn>
                <a:cxn ang="0">
                  <a:pos x="852" y="2468"/>
                </a:cxn>
                <a:cxn ang="0">
                  <a:pos x="783" y="2427"/>
                </a:cxn>
                <a:cxn ang="0">
                  <a:pos x="132" y="1755"/>
                </a:cxn>
                <a:cxn ang="0">
                  <a:pos x="126" y="1746"/>
                </a:cxn>
                <a:cxn ang="0">
                  <a:pos x="109" y="1719"/>
                </a:cxn>
                <a:cxn ang="0">
                  <a:pos x="86" y="1676"/>
                </a:cxn>
                <a:cxn ang="0">
                  <a:pos x="60" y="1620"/>
                </a:cxn>
                <a:cxn ang="0">
                  <a:pos x="35" y="1555"/>
                </a:cxn>
                <a:cxn ang="0">
                  <a:pos x="15" y="1482"/>
                </a:cxn>
                <a:cxn ang="0">
                  <a:pos x="2" y="1404"/>
                </a:cxn>
                <a:cxn ang="0">
                  <a:pos x="1" y="826"/>
                </a:cxn>
                <a:cxn ang="0">
                  <a:pos x="0" y="785"/>
                </a:cxn>
                <a:cxn ang="0">
                  <a:pos x="4" y="741"/>
                </a:cxn>
                <a:cxn ang="0">
                  <a:pos x="16" y="688"/>
                </a:cxn>
                <a:cxn ang="0">
                  <a:pos x="39" y="630"/>
                </a:cxn>
                <a:cxn ang="0">
                  <a:pos x="76" y="576"/>
                </a:cxn>
                <a:cxn ang="0">
                  <a:pos x="132" y="530"/>
                </a:cxn>
                <a:cxn ang="0">
                  <a:pos x="1014" y="54"/>
                </a:cxn>
                <a:cxn ang="0">
                  <a:pos x="1032" y="43"/>
                </a:cxn>
                <a:cxn ang="0">
                  <a:pos x="1068" y="27"/>
                </a:cxn>
                <a:cxn ang="0">
                  <a:pos x="1116" y="11"/>
                </a:cxn>
                <a:cxn ang="0">
                  <a:pos x="1174" y="1"/>
                </a:cxn>
              </a:cxnLst>
              <a:rect l="0" t="0" r="r" b="b"/>
              <a:pathLst>
                <a:path w="2169" h="2489">
                  <a:moveTo>
                    <a:pt x="1206" y="0"/>
                  </a:moveTo>
                  <a:lnTo>
                    <a:pt x="1239" y="3"/>
                  </a:lnTo>
                  <a:lnTo>
                    <a:pt x="1274" y="11"/>
                  </a:lnTo>
                  <a:lnTo>
                    <a:pt x="1309" y="23"/>
                  </a:lnTo>
                  <a:lnTo>
                    <a:pt x="1345" y="41"/>
                  </a:lnTo>
                  <a:lnTo>
                    <a:pt x="1381" y="67"/>
                  </a:lnTo>
                  <a:lnTo>
                    <a:pt x="2047" y="685"/>
                  </a:lnTo>
                  <a:lnTo>
                    <a:pt x="2055" y="694"/>
                  </a:lnTo>
                  <a:lnTo>
                    <a:pt x="2064" y="705"/>
                  </a:lnTo>
                  <a:lnTo>
                    <a:pt x="2075" y="719"/>
                  </a:lnTo>
                  <a:lnTo>
                    <a:pt x="2088" y="739"/>
                  </a:lnTo>
                  <a:lnTo>
                    <a:pt x="2102" y="761"/>
                  </a:lnTo>
                  <a:lnTo>
                    <a:pt x="2116" y="788"/>
                  </a:lnTo>
                  <a:lnTo>
                    <a:pt x="2130" y="817"/>
                  </a:lnTo>
                  <a:lnTo>
                    <a:pt x="2142" y="850"/>
                  </a:lnTo>
                  <a:lnTo>
                    <a:pt x="2153" y="887"/>
                  </a:lnTo>
                  <a:lnTo>
                    <a:pt x="2161" y="927"/>
                  </a:lnTo>
                  <a:lnTo>
                    <a:pt x="2166" y="970"/>
                  </a:lnTo>
                  <a:lnTo>
                    <a:pt x="2166" y="987"/>
                  </a:lnTo>
                  <a:lnTo>
                    <a:pt x="2168" y="1008"/>
                  </a:lnTo>
                  <a:lnTo>
                    <a:pt x="2168" y="1068"/>
                  </a:lnTo>
                  <a:lnTo>
                    <a:pt x="2169" y="1105"/>
                  </a:lnTo>
                  <a:lnTo>
                    <a:pt x="2169" y="1334"/>
                  </a:lnTo>
                  <a:lnTo>
                    <a:pt x="2168" y="1382"/>
                  </a:lnTo>
                  <a:lnTo>
                    <a:pt x="2168" y="1428"/>
                  </a:lnTo>
                  <a:lnTo>
                    <a:pt x="2166" y="1472"/>
                  </a:lnTo>
                  <a:lnTo>
                    <a:pt x="2165" y="1512"/>
                  </a:lnTo>
                  <a:lnTo>
                    <a:pt x="2163" y="1549"/>
                  </a:lnTo>
                  <a:lnTo>
                    <a:pt x="2160" y="1581"/>
                  </a:lnTo>
                  <a:lnTo>
                    <a:pt x="2158" y="1606"/>
                  </a:lnTo>
                  <a:lnTo>
                    <a:pt x="2154" y="1625"/>
                  </a:lnTo>
                  <a:lnTo>
                    <a:pt x="2154" y="1638"/>
                  </a:lnTo>
                  <a:lnTo>
                    <a:pt x="2153" y="1654"/>
                  </a:lnTo>
                  <a:lnTo>
                    <a:pt x="2150" y="1674"/>
                  </a:lnTo>
                  <a:lnTo>
                    <a:pt x="2147" y="1698"/>
                  </a:lnTo>
                  <a:lnTo>
                    <a:pt x="2141" y="1725"/>
                  </a:lnTo>
                  <a:lnTo>
                    <a:pt x="2133" y="1755"/>
                  </a:lnTo>
                  <a:lnTo>
                    <a:pt x="2124" y="1786"/>
                  </a:lnTo>
                  <a:lnTo>
                    <a:pt x="2110" y="1818"/>
                  </a:lnTo>
                  <a:lnTo>
                    <a:pt x="2093" y="1850"/>
                  </a:lnTo>
                  <a:lnTo>
                    <a:pt x="2073" y="1880"/>
                  </a:lnTo>
                  <a:lnTo>
                    <a:pt x="2049" y="1908"/>
                  </a:lnTo>
                  <a:lnTo>
                    <a:pt x="2021" y="1935"/>
                  </a:lnTo>
                  <a:lnTo>
                    <a:pt x="1988" y="1957"/>
                  </a:lnTo>
                  <a:lnTo>
                    <a:pt x="1202" y="2421"/>
                  </a:lnTo>
                  <a:lnTo>
                    <a:pt x="1200" y="2423"/>
                  </a:lnTo>
                  <a:lnTo>
                    <a:pt x="1191" y="2427"/>
                  </a:lnTo>
                  <a:lnTo>
                    <a:pt x="1162" y="2442"/>
                  </a:lnTo>
                  <a:lnTo>
                    <a:pt x="1141" y="2451"/>
                  </a:lnTo>
                  <a:lnTo>
                    <a:pt x="1117" y="2460"/>
                  </a:lnTo>
                  <a:lnTo>
                    <a:pt x="1089" y="2469"/>
                  </a:lnTo>
                  <a:lnTo>
                    <a:pt x="1059" y="2478"/>
                  </a:lnTo>
                  <a:lnTo>
                    <a:pt x="1026" y="2484"/>
                  </a:lnTo>
                  <a:lnTo>
                    <a:pt x="993" y="2487"/>
                  </a:lnTo>
                  <a:lnTo>
                    <a:pt x="958" y="2489"/>
                  </a:lnTo>
                  <a:lnTo>
                    <a:pt x="922" y="2486"/>
                  </a:lnTo>
                  <a:lnTo>
                    <a:pt x="887" y="2480"/>
                  </a:lnTo>
                  <a:lnTo>
                    <a:pt x="852" y="2468"/>
                  </a:lnTo>
                  <a:lnTo>
                    <a:pt x="816" y="2451"/>
                  </a:lnTo>
                  <a:lnTo>
                    <a:pt x="783" y="2427"/>
                  </a:lnTo>
                  <a:lnTo>
                    <a:pt x="750" y="2398"/>
                  </a:lnTo>
                  <a:lnTo>
                    <a:pt x="132" y="1755"/>
                  </a:lnTo>
                  <a:lnTo>
                    <a:pt x="131" y="1753"/>
                  </a:lnTo>
                  <a:lnTo>
                    <a:pt x="126" y="1746"/>
                  </a:lnTo>
                  <a:lnTo>
                    <a:pt x="119" y="1733"/>
                  </a:lnTo>
                  <a:lnTo>
                    <a:pt x="109" y="1719"/>
                  </a:lnTo>
                  <a:lnTo>
                    <a:pt x="98" y="1698"/>
                  </a:lnTo>
                  <a:lnTo>
                    <a:pt x="86" y="1676"/>
                  </a:lnTo>
                  <a:lnTo>
                    <a:pt x="73" y="1649"/>
                  </a:lnTo>
                  <a:lnTo>
                    <a:pt x="60" y="1620"/>
                  </a:lnTo>
                  <a:lnTo>
                    <a:pt x="48" y="1588"/>
                  </a:lnTo>
                  <a:lnTo>
                    <a:pt x="35" y="1555"/>
                  </a:lnTo>
                  <a:lnTo>
                    <a:pt x="24" y="1518"/>
                  </a:lnTo>
                  <a:lnTo>
                    <a:pt x="15" y="1482"/>
                  </a:lnTo>
                  <a:lnTo>
                    <a:pt x="7" y="1443"/>
                  </a:lnTo>
                  <a:lnTo>
                    <a:pt x="2" y="1404"/>
                  </a:lnTo>
                  <a:lnTo>
                    <a:pt x="1" y="1363"/>
                  </a:lnTo>
                  <a:lnTo>
                    <a:pt x="1" y="826"/>
                  </a:lnTo>
                  <a:lnTo>
                    <a:pt x="0" y="817"/>
                  </a:lnTo>
                  <a:lnTo>
                    <a:pt x="0" y="785"/>
                  </a:lnTo>
                  <a:lnTo>
                    <a:pt x="1" y="765"/>
                  </a:lnTo>
                  <a:lnTo>
                    <a:pt x="4" y="741"/>
                  </a:lnTo>
                  <a:lnTo>
                    <a:pt x="9" y="715"/>
                  </a:lnTo>
                  <a:lnTo>
                    <a:pt x="16" y="688"/>
                  </a:lnTo>
                  <a:lnTo>
                    <a:pt x="26" y="660"/>
                  </a:lnTo>
                  <a:lnTo>
                    <a:pt x="39" y="630"/>
                  </a:lnTo>
                  <a:lnTo>
                    <a:pt x="55" y="603"/>
                  </a:lnTo>
                  <a:lnTo>
                    <a:pt x="76" y="576"/>
                  </a:lnTo>
                  <a:lnTo>
                    <a:pt x="101" y="552"/>
                  </a:lnTo>
                  <a:lnTo>
                    <a:pt x="132" y="530"/>
                  </a:lnTo>
                  <a:lnTo>
                    <a:pt x="1012" y="55"/>
                  </a:lnTo>
                  <a:lnTo>
                    <a:pt x="1014" y="54"/>
                  </a:lnTo>
                  <a:lnTo>
                    <a:pt x="1021" y="49"/>
                  </a:lnTo>
                  <a:lnTo>
                    <a:pt x="1032" y="43"/>
                  </a:lnTo>
                  <a:lnTo>
                    <a:pt x="1048" y="34"/>
                  </a:lnTo>
                  <a:lnTo>
                    <a:pt x="1068" y="27"/>
                  </a:lnTo>
                  <a:lnTo>
                    <a:pt x="1090" y="18"/>
                  </a:lnTo>
                  <a:lnTo>
                    <a:pt x="1116" y="11"/>
                  </a:lnTo>
                  <a:lnTo>
                    <a:pt x="1144" y="5"/>
                  </a:lnTo>
                  <a:lnTo>
                    <a:pt x="1174" y="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A0000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4481706" y="3806361"/>
              <a:ext cx="323846" cy="224009"/>
            </a:xfrm>
            <a:custGeom>
              <a:avLst/>
              <a:gdLst>
                <a:gd name="T0" fmla="*/ 154 w 309"/>
                <a:gd name="T1" fmla="*/ 0 h 213"/>
                <a:gd name="T2" fmla="*/ 189 w 309"/>
                <a:gd name="T3" fmla="*/ 2 h 213"/>
                <a:gd name="T4" fmla="*/ 222 w 309"/>
                <a:gd name="T5" fmla="*/ 11 h 213"/>
                <a:gd name="T6" fmla="*/ 251 w 309"/>
                <a:gd name="T7" fmla="*/ 23 h 213"/>
                <a:gd name="T8" fmla="*/ 275 w 309"/>
                <a:gd name="T9" fmla="*/ 40 h 213"/>
                <a:gd name="T10" fmla="*/ 293 w 309"/>
                <a:gd name="T11" fmla="*/ 60 h 213"/>
                <a:gd name="T12" fmla="*/ 305 w 309"/>
                <a:gd name="T13" fmla="*/ 82 h 213"/>
                <a:gd name="T14" fmla="*/ 309 w 309"/>
                <a:gd name="T15" fmla="*/ 106 h 213"/>
                <a:gd name="T16" fmla="*/ 305 w 309"/>
                <a:gd name="T17" fmla="*/ 128 h 213"/>
                <a:gd name="T18" fmla="*/ 297 w 309"/>
                <a:gd name="T19" fmla="*/ 148 h 213"/>
                <a:gd name="T20" fmla="*/ 283 w 309"/>
                <a:gd name="T21" fmla="*/ 166 h 213"/>
                <a:gd name="T22" fmla="*/ 264 w 309"/>
                <a:gd name="T23" fmla="*/ 182 h 213"/>
                <a:gd name="T24" fmla="*/ 240 w 309"/>
                <a:gd name="T25" fmla="*/ 195 h 213"/>
                <a:gd name="T26" fmla="*/ 215 w 309"/>
                <a:gd name="T27" fmla="*/ 205 h 213"/>
                <a:gd name="T28" fmla="*/ 186 w 309"/>
                <a:gd name="T29" fmla="*/ 211 h 213"/>
                <a:gd name="T30" fmla="*/ 154 w 309"/>
                <a:gd name="T31" fmla="*/ 213 h 213"/>
                <a:gd name="T32" fmla="*/ 123 w 309"/>
                <a:gd name="T33" fmla="*/ 211 h 213"/>
                <a:gd name="T34" fmla="*/ 94 w 309"/>
                <a:gd name="T35" fmla="*/ 205 h 213"/>
                <a:gd name="T36" fmla="*/ 68 w 309"/>
                <a:gd name="T37" fmla="*/ 195 h 213"/>
                <a:gd name="T38" fmla="*/ 45 w 309"/>
                <a:gd name="T39" fmla="*/ 182 h 213"/>
                <a:gd name="T40" fmla="*/ 27 w 309"/>
                <a:gd name="T41" fmla="*/ 166 h 213"/>
                <a:gd name="T42" fmla="*/ 12 w 309"/>
                <a:gd name="T43" fmla="*/ 148 h 213"/>
                <a:gd name="T44" fmla="*/ 3 w 309"/>
                <a:gd name="T45" fmla="*/ 128 h 213"/>
                <a:gd name="T46" fmla="*/ 0 w 309"/>
                <a:gd name="T47" fmla="*/ 106 h 213"/>
                <a:gd name="T48" fmla="*/ 3 w 309"/>
                <a:gd name="T49" fmla="*/ 84 h 213"/>
                <a:gd name="T50" fmla="*/ 12 w 309"/>
                <a:gd name="T51" fmla="*/ 64 h 213"/>
                <a:gd name="T52" fmla="*/ 27 w 309"/>
                <a:gd name="T53" fmla="*/ 46 h 213"/>
                <a:gd name="T54" fmla="*/ 45 w 309"/>
                <a:gd name="T55" fmla="*/ 30 h 213"/>
                <a:gd name="T56" fmla="*/ 68 w 309"/>
                <a:gd name="T57" fmla="*/ 18 h 213"/>
                <a:gd name="T58" fmla="*/ 94 w 309"/>
                <a:gd name="T59" fmla="*/ 8 h 213"/>
                <a:gd name="T60" fmla="*/ 123 w 309"/>
                <a:gd name="T61" fmla="*/ 2 h 213"/>
                <a:gd name="T62" fmla="*/ 154 w 309"/>
                <a:gd name="T63" fmla="*/ 0 h 21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9"/>
                <a:gd name="T97" fmla="*/ 0 h 213"/>
                <a:gd name="T98" fmla="*/ 309 w 309"/>
                <a:gd name="T99" fmla="*/ 213 h 21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9" h="213">
                  <a:moveTo>
                    <a:pt x="154" y="0"/>
                  </a:moveTo>
                  <a:lnTo>
                    <a:pt x="189" y="2"/>
                  </a:lnTo>
                  <a:lnTo>
                    <a:pt x="222" y="11"/>
                  </a:lnTo>
                  <a:lnTo>
                    <a:pt x="251" y="23"/>
                  </a:lnTo>
                  <a:lnTo>
                    <a:pt x="275" y="40"/>
                  </a:lnTo>
                  <a:lnTo>
                    <a:pt x="293" y="60"/>
                  </a:lnTo>
                  <a:lnTo>
                    <a:pt x="305" y="82"/>
                  </a:lnTo>
                  <a:lnTo>
                    <a:pt x="309" y="106"/>
                  </a:lnTo>
                  <a:lnTo>
                    <a:pt x="305" y="128"/>
                  </a:lnTo>
                  <a:lnTo>
                    <a:pt x="297" y="148"/>
                  </a:lnTo>
                  <a:lnTo>
                    <a:pt x="283" y="166"/>
                  </a:lnTo>
                  <a:lnTo>
                    <a:pt x="264" y="182"/>
                  </a:lnTo>
                  <a:lnTo>
                    <a:pt x="240" y="195"/>
                  </a:lnTo>
                  <a:lnTo>
                    <a:pt x="215" y="205"/>
                  </a:lnTo>
                  <a:lnTo>
                    <a:pt x="186" y="211"/>
                  </a:lnTo>
                  <a:lnTo>
                    <a:pt x="154" y="213"/>
                  </a:lnTo>
                  <a:lnTo>
                    <a:pt x="123" y="211"/>
                  </a:lnTo>
                  <a:lnTo>
                    <a:pt x="94" y="205"/>
                  </a:lnTo>
                  <a:lnTo>
                    <a:pt x="68" y="195"/>
                  </a:lnTo>
                  <a:lnTo>
                    <a:pt x="45" y="182"/>
                  </a:lnTo>
                  <a:lnTo>
                    <a:pt x="27" y="166"/>
                  </a:lnTo>
                  <a:lnTo>
                    <a:pt x="12" y="148"/>
                  </a:lnTo>
                  <a:lnTo>
                    <a:pt x="3" y="128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4"/>
                  </a:lnTo>
                  <a:lnTo>
                    <a:pt x="27" y="46"/>
                  </a:lnTo>
                  <a:lnTo>
                    <a:pt x="45" y="30"/>
                  </a:lnTo>
                  <a:lnTo>
                    <a:pt x="68" y="18"/>
                  </a:lnTo>
                  <a:lnTo>
                    <a:pt x="94" y="8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4603452" y="5386597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590522" y="4152113"/>
              <a:ext cx="194794" cy="277576"/>
            </a:xfrm>
            <a:custGeom>
              <a:avLst/>
              <a:gdLst>
                <a:gd name="T0" fmla="*/ 35 w 185"/>
                <a:gd name="T1" fmla="*/ 0 h 266"/>
                <a:gd name="T2" fmla="*/ 51 w 185"/>
                <a:gd name="T3" fmla="*/ 2 h 266"/>
                <a:gd name="T4" fmla="*/ 67 w 185"/>
                <a:gd name="T5" fmla="*/ 11 h 266"/>
                <a:gd name="T6" fmla="*/ 85 w 185"/>
                <a:gd name="T7" fmla="*/ 24 h 266"/>
                <a:gd name="T8" fmla="*/ 102 w 185"/>
                <a:gd name="T9" fmla="*/ 40 h 266"/>
                <a:gd name="T10" fmla="*/ 121 w 185"/>
                <a:gd name="T11" fmla="*/ 61 h 266"/>
                <a:gd name="T12" fmla="*/ 138 w 185"/>
                <a:gd name="T13" fmla="*/ 84 h 266"/>
                <a:gd name="T14" fmla="*/ 154 w 185"/>
                <a:gd name="T15" fmla="*/ 110 h 266"/>
                <a:gd name="T16" fmla="*/ 167 w 185"/>
                <a:gd name="T17" fmla="*/ 136 h 266"/>
                <a:gd name="T18" fmla="*/ 177 w 185"/>
                <a:gd name="T19" fmla="*/ 163 h 266"/>
                <a:gd name="T20" fmla="*/ 183 w 185"/>
                <a:gd name="T21" fmla="*/ 188 h 266"/>
                <a:gd name="T22" fmla="*/ 185 w 185"/>
                <a:gd name="T23" fmla="*/ 210 h 266"/>
                <a:gd name="T24" fmla="*/ 185 w 185"/>
                <a:gd name="T25" fmla="*/ 229 h 266"/>
                <a:gd name="T26" fmla="*/ 182 w 185"/>
                <a:gd name="T27" fmla="*/ 245 h 266"/>
                <a:gd name="T28" fmla="*/ 174 w 185"/>
                <a:gd name="T29" fmla="*/ 257 h 266"/>
                <a:gd name="T30" fmla="*/ 163 w 185"/>
                <a:gd name="T31" fmla="*/ 265 h 266"/>
                <a:gd name="T32" fmla="*/ 150 w 185"/>
                <a:gd name="T33" fmla="*/ 266 h 266"/>
                <a:gd name="T34" fmla="*/ 134 w 185"/>
                <a:gd name="T35" fmla="*/ 263 h 266"/>
                <a:gd name="T36" fmla="*/ 118 w 185"/>
                <a:gd name="T37" fmla="*/ 255 h 266"/>
                <a:gd name="T38" fmla="*/ 100 w 185"/>
                <a:gd name="T39" fmla="*/ 241 h 266"/>
                <a:gd name="T40" fmla="*/ 83 w 185"/>
                <a:gd name="T41" fmla="*/ 226 h 266"/>
                <a:gd name="T42" fmla="*/ 65 w 185"/>
                <a:gd name="T43" fmla="*/ 205 h 266"/>
                <a:gd name="T44" fmla="*/ 49 w 185"/>
                <a:gd name="T45" fmla="*/ 182 h 266"/>
                <a:gd name="T46" fmla="*/ 33 w 185"/>
                <a:gd name="T47" fmla="*/ 156 h 266"/>
                <a:gd name="T48" fmla="*/ 19 w 185"/>
                <a:gd name="T49" fmla="*/ 129 h 266"/>
                <a:gd name="T50" fmla="*/ 10 w 185"/>
                <a:gd name="T51" fmla="*/ 102 h 266"/>
                <a:gd name="T52" fmla="*/ 2 w 185"/>
                <a:gd name="T53" fmla="*/ 78 h 266"/>
                <a:gd name="T54" fmla="*/ 0 w 185"/>
                <a:gd name="T55" fmla="*/ 56 h 266"/>
                <a:gd name="T56" fmla="*/ 0 w 185"/>
                <a:gd name="T57" fmla="*/ 36 h 266"/>
                <a:gd name="T58" fmla="*/ 3 w 185"/>
                <a:gd name="T59" fmla="*/ 20 h 266"/>
                <a:gd name="T60" fmla="*/ 11 w 185"/>
                <a:gd name="T61" fmla="*/ 8 h 266"/>
                <a:gd name="T62" fmla="*/ 22 w 185"/>
                <a:gd name="T63" fmla="*/ 1 h 266"/>
                <a:gd name="T64" fmla="*/ 35 w 185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5"/>
                <a:gd name="T100" fmla="*/ 0 h 266"/>
                <a:gd name="T101" fmla="*/ 185 w 185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5" h="266">
                  <a:moveTo>
                    <a:pt x="35" y="0"/>
                  </a:moveTo>
                  <a:lnTo>
                    <a:pt x="51" y="2"/>
                  </a:lnTo>
                  <a:lnTo>
                    <a:pt x="67" y="11"/>
                  </a:lnTo>
                  <a:lnTo>
                    <a:pt x="85" y="24"/>
                  </a:lnTo>
                  <a:lnTo>
                    <a:pt x="102" y="40"/>
                  </a:lnTo>
                  <a:lnTo>
                    <a:pt x="121" y="61"/>
                  </a:lnTo>
                  <a:lnTo>
                    <a:pt x="138" y="84"/>
                  </a:lnTo>
                  <a:lnTo>
                    <a:pt x="154" y="110"/>
                  </a:lnTo>
                  <a:lnTo>
                    <a:pt x="167" y="136"/>
                  </a:lnTo>
                  <a:lnTo>
                    <a:pt x="177" y="163"/>
                  </a:lnTo>
                  <a:lnTo>
                    <a:pt x="183" y="188"/>
                  </a:lnTo>
                  <a:lnTo>
                    <a:pt x="185" y="210"/>
                  </a:lnTo>
                  <a:lnTo>
                    <a:pt x="185" y="229"/>
                  </a:lnTo>
                  <a:lnTo>
                    <a:pt x="182" y="245"/>
                  </a:lnTo>
                  <a:lnTo>
                    <a:pt x="174" y="257"/>
                  </a:lnTo>
                  <a:lnTo>
                    <a:pt x="163" y="265"/>
                  </a:lnTo>
                  <a:lnTo>
                    <a:pt x="150" y="266"/>
                  </a:lnTo>
                  <a:lnTo>
                    <a:pt x="134" y="263"/>
                  </a:lnTo>
                  <a:lnTo>
                    <a:pt x="118" y="255"/>
                  </a:lnTo>
                  <a:lnTo>
                    <a:pt x="100" y="241"/>
                  </a:lnTo>
                  <a:lnTo>
                    <a:pt x="83" y="226"/>
                  </a:lnTo>
                  <a:lnTo>
                    <a:pt x="65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19" y="129"/>
                  </a:lnTo>
                  <a:lnTo>
                    <a:pt x="10" y="102"/>
                  </a:lnTo>
                  <a:lnTo>
                    <a:pt x="2" y="78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2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111596" y="5267287"/>
              <a:ext cx="194794" cy="277576"/>
            </a:xfrm>
            <a:custGeom>
              <a:avLst/>
              <a:gdLst>
                <a:gd name="T0" fmla="*/ 37 w 187"/>
                <a:gd name="T1" fmla="*/ 0 h 266"/>
                <a:gd name="T2" fmla="*/ 53 w 187"/>
                <a:gd name="T3" fmla="*/ 4 h 266"/>
                <a:gd name="T4" fmla="*/ 69 w 187"/>
                <a:gd name="T5" fmla="*/ 11 h 266"/>
                <a:gd name="T6" fmla="*/ 87 w 187"/>
                <a:gd name="T7" fmla="*/ 24 h 266"/>
                <a:gd name="T8" fmla="*/ 104 w 187"/>
                <a:gd name="T9" fmla="*/ 40 h 266"/>
                <a:gd name="T10" fmla="*/ 122 w 187"/>
                <a:gd name="T11" fmla="*/ 61 h 266"/>
                <a:gd name="T12" fmla="*/ 140 w 187"/>
                <a:gd name="T13" fmla="*/ 84 h 266"/>
                <a:gd name="T14" fmla="*/ 155 w 187"/>
                <a:gd name="T15" fmla="*/ 110 h 266"/>
                <a:gd name="T16" fmla="*/ 169 w 187"/>
                <a:gd name="T17" fmla="*/ 137 h 266"/>
                <a:gd name="T18" fmla="*/ 179 w 187"/>
                <a:gd name="T19" fmla="*/ 164 h 266"/>
                <a:gd name="T20" fmla="*/ 185 w 187"/>
                <a:gd name="T21" fmla="*/ 188 h 266"/>
                <a:gd name="T22" fmla="*/ 187 w 187"/>
                <a:gd name="T23" fmla="*/ 210 h 266"/>
                <a:gd name="T24" fmla="*/ 187 w 187"/>
                <a:gd name="T25" fmla="*/ 230 h 266"/>
                <a:gd name="T26" fmla="*/ 184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2 w 187"/>
                <a:gd name="T39" fmla="*/ 242 h 266"/>
                <a:gd name="T40" fmla="*/ 83 w 187"/>
                <a:gd name="T41" fmla="*/ 226 h 266"/>
                <a:gd name="T42" fmla="*/ 66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4 w 187"/>
                <a:gd name="T53" fmla="*/ 78 h 266"/>
                <a:gd name="T54" fmla="*/ 0 w 187"/>
                <a:gd name="T55" fmla="*/ 56 h 266"/>
                <a:gd name="T56" fmla="*/ 1 w 187"/>
                <a:gd name="T57" fmla="*/ 36 h 266"/>
                <a:gd name="T58" fmla="*/ 5 w 187"/>
                <a:gd name="T59" fmla="*/ 21 h 266"/>
                <a:gd name="T60" fmla="*/ 12 w 187"/>
                <a:gd name="T61" fmla="*/ 10 h 266"/>
                <a:gd name="T62" fmla="*/ 23 w 187"/>
                <a:gd name="T63" fmla="*/ 2 h 266"/>
                <a:gd name="T64" fmla="*/ 37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7" y="0"/>
                  </a:moveTo>
                  <a:lnTo>
                    <a:pt x="53" y="4"/>
                  </a:lnTo>
                  <a:lnTo>
                    <a:pt x="69" y="11"/>
                  </a:lnTo>
                  <a:lnTo>
                    <a:pt x="87" y="24"/>
                  </a:lnTo>
                  <a:lnTo>
                    <a:pt x="104" y="40"/>
                  </a:lnTo>
                  <a:lnTo>
                    <a:pt x="122" y="61"/>
                  </a:lnTo>
                  <a:lnTo>
                    <a:pt x="140" y="84"/>
                  </a:lnTo>
                  <a:lnTo>
                    <a:pt x="155" y="110"/>
                  </a:lnTo>
                  <a:lnTo>
                    <a:pt x="169" y="137"/>
                  </a:lnTo>
                  <a:lnTo>
                    <a:pt x="179" y="164"/>
                  </a:lnTo>
                  <a:lnTo>
                    <a:pt x="185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4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2" y="242"/>
                  </a:lnTo>
                  <a:lnTo>
                    <a:pt x="83" y="226"/>
                  </a:lnTo>
                  <a:lnTo>
                    <a:pt x="66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4" y="78"/>
                  </a:lnTo>
                  <a:lnTo>
                    <a:pt x="0" y="56"/>
                  </a:lnTo>
                  <a:lnTo>
                    <a:pt x="1" y="36"/>
                  </a:lnTo>
                  <a:lnTo>
                    <a:pt x="5" y="21"/>
                  </a:lnTo>
                  <a:lnTo>
                    <a:pt x="12" y="10"/>
                  </a:lnTo>
                  <a:lnTo>
                    <a:pt x="23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3612437" y="3945149"/>
              <a:ext cx="1982032" cy="1826158"/>
            </a:xfrm>
            <a:custGeom>
              <a:avLst/>
              <a:gdLst>
                <a:gd name="T0" fmla="*/ 946 w 1899"/>
                <a:gd name="T1" fmla="*/ 723 h 1749"/>
                <a:gd name="T2" fmla="*/ 942 w 1899"/>
                <a:gd name="T3" fmla="*/ 726 h 1749"/>
                <a:gd name="T4" fmla="*/ 865 w 1899"/>
                <a:gd name="T5" fmla="*/ 746 h 1749"/>
                <a:gd name="T6" fmla="*/ 799 w 1899"/>
                <a:gd name="T7" fmla="*/ 745 h 1749"/>
                <a:gd name="T8" fmla="*/ 762 w 1899"/>
                <a:gd name="T9" fmla="*/ 738 h 1749"/>
                <a:gd name="T10" fmla="*/ 742 w 1899"/>
                <a:gd name="T11" fmla="*/ 728 h 1749"/>
                <a:gd name="T12" fmla="*/ 734 w 1899"/>
                <a:gd name="T13" fmla="*/ 734 h 1749"/>
                <a:gd name="T14" fmla="*/ 769 w 1899"/>
                <a:gd name="T15" fmla="*/ 785 h 1749"/>
                <a:gd name="T16" fmla="*/ 790 w 1899"/>
                <a:gd name="T17" fmla="*/ 809 h 1749"/>
                <a:gd name="T18" fmla="*/ 807 w 1899"/>
                <a:gd name="T19" fmla="*/ 850 h 1749"/>
                <a:gd name="T20" fmla="*/ 830 w 1899"/>
                <a:gd name="T21" fmla="*/ 869 h 1749"/>
                <a:gd name="T22" fmla="*/ 856 w 1899"/>
                <a:gd name="T23" fmla="*/ 850 h 1749"/>
                <a:gd name="T24" fmla="*/ 920 w 1899"/>
                <a:gd name="T25" fmla="*/ 768 h 1749"/>
                <a:gd name="T26" fmla="*/ 955 w 1899"/>
                <a:gd name="T27" fmla="*/ 734 h 1749"/>
                <a:gd name="T28" fmla="*/ 959 w 1899"/>
                <a:gd name="T29" fmla="*/ 722 h 1749"/>
                <a:gd name="T30" fmla="*/ 6 w 1899"/>
                <a:gd name="T31" fmla="*/ 2 h 1749"/>
                <a:gd name="T32" fmla="*/ 37 w 1899"/>
                <a:gd name="T33" fmla="*/ 27 h 1749"/>
                <a:gd name="T34" fmla="*/ 69 w 1899"/>
                <a:gd name="T35" fmla="*/ 55 h 1749"/>
                <a:gd name="T36" fmla="*/ 701 w 1899"/>
                <a:gd name="T37" fmla="*/ 650 h 1749"/>
                <a:gd name="T38" fmla="*/ 810 w 1899"/>
                <a:gd name="T39" fmla="*/ 696 h 1749"/>
                <a:gd name="T40" fmla="*/ 905 w 1899"/>
                <a:gd name="T41" fmla="*/ 701 h 1749"/>
                <a:gd name="T42" fmla="*/ 979 w 1899"/>
                <a:gd name="T43" fmla="*/ 682 h 1749"/>
                <a:gd name="T44" fmla="*/ 1017 w 1899"/>
                <a:gd name="T45" fmla="*/ 662 h 1749"/>
                <a:gd name="T46" fmla="*/ 1824 w 1899"/>
                <a:gd name="T47" fmla="*/ 241 h 1749"/>
                <a:gd name="T48" fmla="*/ 1879 w 1899"/>
                <a:gd name="T49" fmla="*/ 217 h 1749"/>
                <a:gd name="T50" fmla="*/ 1899 w 1899"/>
                <a:gd name="T51" fmla="*/ 215 h 1749"/>
                <a:gd name="T52" fmla="*/ 1885 w 1899"/>
                <a:gd name="T53" fmla="*/ 233 h 1749"/>
                <a:gd name="T54" fmla="*/ 1848 w 1899"/>
                <a:gd name="T55" fmla="*/ 261 h 1749"/>
                <a:gd name="T56" fmla="*/ 1816 w 1899"/>
                <a:gd name="T57" fmla="*/ 283 h 1749"/>
                <a:gd name="T58" fmla="*/ 1080 w 1899"/>
                <a:gd name="T59" fmla="*/ 707 h 1749"/>
                <a:gd name="T60" fmla="*/ 956 w 1899"/>
                <a:gd name="T61" fmla="*/ 789 h 1749"/>
                <a:gd name="T62" fmla="*/ 888 w 1899"/>
                <a:gd name="T63" fmla="*/ 866 h 1749"/>
                <a:gd name="T64" fmla="*/ 858 w 1899"/>
                <a:gd name="T65" fmla="*/ 925 h 1749"/>
                <a:gd name="T66" fmla="*/ 852 w 1899"/>
                <a:gd name="T67" fmla="*/ 955 h 1749"/>
                <a:gd name="T68" fmla="*/ 825 w 1899"/>
                <a:gd name="T69" fmla="*/ 1691 h 1749"/>
                <a:gd name="T70" fmla="*/ 814 w 1899"/>
                <a:gd name="T71" fmla="*/ 1741 h 1749"/>
                <a:gd name="T72" fmla="*/ 805 w 1899"/>
                <a:gd name="T73" fmla="*/ 1746 h 1749"/>
                <a:gd name="T74" fmla="*/ 796 w 1899"/>
                <a:gd name="T75" fmla="*/ 1712 h 1749"/>
                <a:gd name="T76" fmla="*/ 792 w 1899"/>
                <a:gd name="T77" fmla="*/ 1677 h 1749"/>
                <a:gd name="T78" fmla="*/ 780 w 1899"/>
                <a:gd name="T79" fmla="*/ 888 h 1749"/>
                <a:gd name="T80" fmla="*/ 739 w 1899"/>
                <a:gd name="T81" fmla="*/ 793 h 1749"/>
                <a:gd name="T82" fmla="*/ 689 w 1899"/>
                <a:gd name="T83" fmla="*/ 717 h 1749"/>
                <a:gd name="T84" fmla="*/ 645 w 1899"/>
                <a:gd name="T85" fmla="*/ 666 h 1749"/>
                <a:gd name="T86" fmla="*/ 31 w 1899"/>
                <a:gd name="T87" fmla="*/ 45 h 1749"/>
                <a:gd name="T88" fmla="*/ 3 w 1899"/>
                <a:gd name="T89" fmla="*/ 10 h 1749"/>
                <a:gd name="T90" fmla="*/ 1 w 1899"/>
                <a:gd name="T91" fmla="*/ 0 h 17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99"/>
                <a:gd name="T139" fmla="*/ 0 h 1749"/>
                <a:gd name="T140" fmla="*/ 1899 w 1899"/>
                <a:gd name="T141" fmla="*/ 1749 h 174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99" h="1749">
                  <a:moveTo>
                    <a:pt x="953" y="722"/>
                  </a:moveTo>
                  <a:lnTo>
                    <a:pt x="949" y="723"/>
                  </a:lnTo>
                  <a:lnTo>
                    <a:pt x="946" y="723"/>
                  </a:lnTo>
                  <a:lnTo>
                    <a:pt x="944" y="724"/>
                  </a:lnTo>
                  <a:lnTo>
                    <a:pt x="943" y="726"/>
                  </a:lnTo>
                  <a:lnTo>
                    <a:pt x="942" y="726"/>
                  </a:lnTo>
                  <a:lnTo>
                    <a:pt x="916" y="737"/>
                  </a:lnTo>
                  <a:lnTo>
                    <a:pt x="889" y="743"/>
                  </a:lnTo>
                  <a:lnTo>
                    <a:pt x="865" y="746"/>
                  </a:lnTo>
                  <a:lnTo>
                    <a:pt x="840" y="748"/>
                  </a:lnTo>
                  <a:lnTo>
                    <a:pt x="818" y="746"/>
                  </a:lnTo>
                  <a:lnTo>
                    <a:pt x="799" y="745"/>
                  </a:lnTo>
                  <a:lnTo>
                    <a:pt x="783" y="741"/>
                  </a:lnTo>
                  <a:lnTo>
                    <a:pt x="770" y="739"/>
                  </a:lnTo>
                  <a:lnTo>
                    <a:pt x="762" y="738"/>
                  </a:lnTo>
                  <a:lnTo>
                    <a:pt x="759" y="737"/>
                  </a:lnTo>
                  <a:lnTo>
                    <a:pt x="750" y="730"/>
                  </a:lnTo>
                  <a:lnTo>
                    <a:pt x="742" y="728"/>
                  </a:lnTo>
                  <a:lnTo>
                    <a:pt x="737" y="727"/>
                  </a:lnTo>
                  <a:lnTo>
                    <a:pt x="734" y="729"/>
                  </a:lnTo>
                  <a:lnTo>
                    <a:pt x="734" y="734"/>
                  </a:lnTo>
                  <a:lnTo>
                    <a:pt x="737" y="743"/>
                  </a:lnTo>
                  <a:lnTo>
                    <a:pt x="744" y="752"/>
                  </a:lnTo>
                  <a:lnTo>
                    <a:pt x="769" y="785"/>
                  </a:lnTo>
                  <a:lnTo>
                    <a:pt x="778" y="795"/>
                  </a:lnTo>
                  <a:lnTo>
                    <a:pt x="785" y="804"/>
                  </a:lnTo>
                  <a:lnTo>
                    <a:pt x="790" y="809"/>
                  </a:lnTo>
                  <a:lnTo>
                    <a:pt x="791" y="811"/>
                  </a:lnTo>
                  <a:lnTo>
                    <a:pt x="799" y="834"/>
                  </a:lnTo>
                  <a:lnTo>
                    <a:pt x="807" y="850"/>
                  </a:lnTo>
                  <a:lnTo>
                    <a:pt x="814" y="861"/>
                  </a:lnTo>
                  <a:lnTo>
                    <a:pt x="823" y="867"/>
                  </a:lnTo>
                  <a:lnTo>
                    <a:pt x="830" y="869"/>
                  </a:lnTo>
                  <a:lnTo>
                    <a:pt x="840" y="866"/>
                  </a:lnTo>
                  <a:lnTo>
                    <a:pt x="849" y="859"/>
                  </a:lnTo>
                  <a:lnTo>
                    <a:pt x="856" y="850"/>
                  </a:lnTo>
                  <a:lnTo>
                    <a:pt x="862" y="842"/>
                  </a:lnTo>
                  <a:lnTo>
                    <a:pt x="867" y="832"/>
                  </a:lnTo>
                  <a:lnTo>
                    <a:pt x="920" y="768"/>
                  </a:lnTo>
                  <a:lnTo>
                    <a:pt x="937" y="754"/>
                  </a:lnTo>
                  <a:lnTo>
                    <a:pt x="948" y="741"/>
                  </a:lnTo>
                  <a:lnTo>
                    <a:pt x="955" y="734"/>
                  </a:lnTo>
                  <a:lnTo>
                    <a:pt x="959" y="728"/>
                  </a:lnTo>
                  <a:lnTo>
                    <a:pt x="960" y="724"/>
                  </a:lnTo>
                  <a:lnTo>
                    <a:pt x="959" y="722"/>
                  </a:lnTo>
                  <a:lnTo>
                    <a:pt x="953" y="722"/>
                  </a:lnTo>
                  <a:close/>
                  <a:moveTo>
                    <a:pt x="1" y="0"/>
                  </a:moveTo>
                  <a:lnTo>
                    <a:pt x="6" y="2"/>
                  </a:lnTo>
                  <a:lnTo>
                    <a:pt x="14" y="8"/>
                  </a:lnTo>
                  <a:lnTo>
                    <a:pt x="25" y="16"/>
                  </a:lnTo>
                  <a:lnTo>
                    <a:pt x="37" y="27"/>
                  </a:lnTo>
                  <a:lnTo>
                    <a:pt x="48" y="37"/>
                  </a:lnTo>
                  <a:lnTo>
                    <a:pt x="59" y="48"/>
                  </a:lnTo>
                  <a:lnTo>
                    <a:pt x="69" y="55"/>
                  </a:lnTo>
                  <a:lnTo>
                    <a:pt x="78" y="63"/>
                  </a:lnTo>
                  <a:lnTo>
                    <a:pt x="662" y="623"/>
                  </a:lnTo>
                  <a:lnTo>
                    <a:pt x="701" y="650"/>
                  </a:lnTo>
                  <a:lnTo>
                    <a:pt x="739" y="671"/>
                  </a:lnTo>
                  <a:lnTo>
                    <a:pt x="775" y="686"/>
                  </a:lnTo>
                  <a:lnTo>
                    <a:pt x="810" y="696"/>
                  </a:lnTo>
                  <a:lnTo>
                    <a:pt x="843" y="702"/>
                  </a:lnTo>
                  <a:lnTo>
                    <a:pt x="873" y="704"/>
                  </a:lnTo>
                  <a:lnTo>
                    <a:pt x="905" y="701"/>
                  </a:lnTo>
                  <a:lnTo>
                    <a:pt x="934" y="696"/>
                  </a:lnTo>
                  <a:lnTo>
                    <a:pt x="959" y="690"/>
                  </a:lnTo>
                  <a:lnTo>
                    <a:pt x="979" y="682"/>
                  </a:lnTo>
                  <a:lnTo>
                    <a:pt x="997" y="673"/>
                  </a:lnTo>
                  <a:lnTo>
                    <a:pt x="1010" y="667"/>
                  </a:lnTo>
                  <a:lnTo>
                    <a:pt x="1017" y="662"/>
                  </a:lnTo>
                  <a:lnTo>
                    <a:pt x="1020" y="660"/>
                  </a:lnTo>
                  <a:lnTo>
                    <a:pt x="1796" y="254"/>
                  </a:lnTo>
                  <a:lnTo>
                    <a:pt x="1824" y="241"/>
                  </a:lnTo>
                  <a:lnTo>
                    <a:pt x="1847" y="231"/>
                  </a:lnTo>
                  <a:lnTo>
                    <a:pt x="1865" y="222"/>
                  </a:lnTo>
                  <a:lnTo>
                    <a:pt x="1879" y="217"/>
                  </a:lnTo>
                  <a:lnTo>
                    <a:pt x="1890" y="215"/>
                  </a:lnTo>
                  <a:lnTo>
                    <a:pt x="1896" y="214"/>
                  </a:lnTo>
                  <a:lnTo>
                    <a:pt x="1899" y="215"/>
                  </a:lnTo>
                  <a:lnTo>
                    <a:pt x="1898" y="220"/>
                  </a:lnTo>
                  <a:lnTo>
                    <a:pt x="1893" y="226"/>
                  </a:lnTo>
                  <a:lnTo>
                    <a:pt x="1885" y="233"/>
                  </a:lnTo>
                  <a:lnTo>
                    <a:pt x="1874" y="242"/>
                  </a:lnTo>
                  <a:lnTo>
                    <a:pt x="1862" y="252"/>
                  </a:lnTo>
                  <a:lnTo>
                    <a:pt x="1848" y="261"/>
                  </a:lnTo>
                  <a:lnTo>
                    <a:pt x="1836" y="270"/>
                  </a:lnTo>
                  <a:lnTo>
                    <a:pt x="1825" y="277"/>
                  </a:lnTo>
                  <a:lnTo>
                    <a:pt x="1816" y="283"/>
                  </a:lnTo>
                  <a:lnTo>
                    <a:pt x="1810" y="288"/>
                  </a:lnTo>
                  <a:lnTo>
                    <a:pt x="1808" y="289"/>
                  </a:lnTo>
                  <a:lnTo>
                    <a:pt x="1080" y="707"/>
                  </a:lnTo>
                  <a:lnTo>
                    <a:pt x="1031" y="735"/>
                  </a:lnTo>
                  <a:lnTo>
                    <a:pt x="990" y="762"/>
                  </a:lnTo>
                  <a:lnTo>
                    <a:pt x="956" y="789"/>
                  </a:lnTo>
                  <a:lnTo>
                    <a:pt x="928" y="816"/>
                  </a:lnTo>
                  <a:lnTo>
                    <a:pt x="905" y="842"/>
                  </a:lnTo>
                  <a:lnTo>
                    <a:pt x="888" y="866"/>
                  </a:lnTo>
                  <a:lnTo>
                    <a:pt x="874" y="888"/>
                  </a:lnTo>
                  <a:lnTo>
                    <a:pt x="866" y="908"/>
                  </a:lnTo>
                  <a:lnTo>
                    <a:pt x="858" y="925"/>
                  </a:lnTo>
                  <a:lnTo>
                    <a:pt x="855" y="938"/>
                  </a:lnTo>
                  <a:lnTo>
                    <a:pt x="854" y="949"/>
                  </a:lnTo>
                  <a:lnTo>
                    <a:pt x="852" y="955"/>
                  </a:lnTo>
                  <a:lnTo>
                    <a:pt x="852" y="958"/>
                  </a:lnTo>
                  <a:lnTo>
                    <a:pt x="829" y="1661"/>
                  </a:lnTo>
                  <a:lnTo>
                    <a:pt x="825" y="1691"/>
                  </a:lnTo>
                  <a:lnTo>
                    <a:pt x="821" y="1714"/>
                  </a:lnTo>
                  <a:lnTo>
                    <a:pt x="817" y="1730"/>
                  </a:lnTo>
                  <a:lnTo>
                    <a:pt x="814" y="1741"/>
                  </a:lnTo>
                  <a:lnTo>
                    <a:pt x="811" y="1747"/>
                  </a:lnTo>
                  <a:lnTo>
                    <a:pt x="808" y="1749"/>
                  </a:lnTo>
                  <a:lnTo>
                    <a:pt x="805" y="1746"/>
                  </a:lnTo>
                  <a:lnTo>
                    <a:pt x="801" y="1737"/>
                  </a:lnTo>
                  <a:lnTo>
                    <a:pt x="799" y="1725"/>
                  </a:lnTo>
                  <a:lnTo>
                    <a:pt x="796" y="1712"/>
                  </a:lnTo>
                  <a:lnTo>
                    <a:pt x="795" y="1698"/>
                  </a:lnTo>
                  <a:lnTo>
                    <a:pt x="794" y="1686"/>
                  </a:lnTo>
                  <a:lnTo>
                    <a:pt x="792" y="1677"/>
                  </a:lnTo>
                  <a:lnTo>
                    <a:pt x="792" y="958"/>
                  </a:lnTo>
                  <a:lnTo>
                    <a:pt x="788" y="922"/>
                  </a:lnTo>
                  <a:lnTo>
                    <a:pt x="780" y="888"/>
                  </a:lnTo>
                  <a:lnTo>
                    <a:pt x="768" y="855"/>
                  </a:lnTo>
                  <a:lnTo>
                    <a:pt x="755" y="823"/>
                  </a:lnTo>
                  <a:lnTo>
                    <a:pt x="739" y="793"/>
                  </a:lnTo>
                  <a:lnTo>
                    <a:pt x="723" y="766"/>
                  </a:lnTo>
                  <a:lnTo>
                    <a:pt x="706" y="740"/>
                  </a:lnTo>
                  <a:lnTo>
                    <a:pt x="689" y="717"/>
                  </a:lnTo>
                  <a:lnTo>
                    <a:pt x="672" y="696"/>
                  </a:lnTo>
                  <a:lnTo>
                    <a:pt x="657" y="679"/>
                  </a:lnTo>
                  <a:lnTo>
                    <a:pt x="645" y="666"/>
                  </a:lnTo>
                  <a:lnTo>
                    <a:pt x="65" y="87"/>
                  </a:lnTo>
                  <a:lnTo>
                    <a:pt x="46" y="63"/>
                  </a:lnTo>
                  <a:lnTo>
                    <a:pt x="31" y="45"/>
                  </a:lnTo>
                  <a:lnTo>
                    <a:pt x="19" y="30"/>
                  </a:lnTo>
                  <a:lnTo>
                    <a:pt x="9" y="18"/>
                  </a:lnTo>
                  <a:lnTo>
                    <a:pt x="3" y="10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379438" y="4697526"/>
              <a:ext cx="236189" cy="155832"/>
            </a:xfrm>
            <a:custGeom>
              <a:avLst/>
              <a:gdLst>
                <a:gd name="T0" fmla="*/ 219 w 226"/>
                <a:gd name="T1" fmla="*/ 0 h 147"/>
                <a:gd name="T2" fmla="*/ 225 w 226"/>
                <a:gd name="T3" fmla="*/ 0 h 147"/>
                <a:gd name="T4" fmla="*/ 226 w 226"/>
                <a:gd name="T5" fmla="*/ 2 h 147"/>
                <a:gd name="T6" fmla="*/ 225 w 226"/>
                <a:gd name="T7" fmla="*/ 6 h 147"/>
                <a:gd name="T8" fmla="*/ 221 w 226"/>
                <a:gd name="T9" fmla="*/ 12 h 147"/>
                <a:gd name="T10" fmla="*/ 214 w 226"/>
                <a:gd name="T11" fmla="*/ 19 h 147"/>
                <a:gd name="T12" fmla="*/ 203 w 226"/>
                <a:gd name="T13" fmla="*/ 32 h 147"/>
                <a:gd name="T14" fmla="*/ 186 w 226"/>
                <a:gd name="T15" fmla="*/ 46 h 147"/>
                <a:gd name="T16" fmla="*/ 133 w 226"/>
                <a:gd name="T17" fmla="*/ 110 h 147"/>
                <a:gd name="T18" fmla="*/ 128 w 226"/>
                <a:gd name="T19" fmla="*/ 120 h 147"/>
                <a:gd name="T20" fmla="*/ 122 w 226"/>
                <a:gd name="T21" fmla="*/ 128 h 147"/>
                <a:gd name="T22" fmla="*/ 115 w 226"/>
                <a:gd name="T23" fmla="*/ 137 h 147"/>
                <a:gd name="T24" fmla="*/ 106 w 226"/>
                <a:gd name="T25" fmla="*/ 144 h 147"/>
                <a:gd name="T26" fmla="*/ 96 w 226"/>
                <a:gd name="T27" fmla="*/ 147 h 147"/>
                <a:gd name="T28" fmla="*/ 89 w 226"/>
                <a:gd name="T29" fmla="*/ 145 h 147"/>
                <a:gd name="T30" fmla="*/ 80 w 226"/>
                <a:gd name="T31" fmla="*/ 139 h 147"/>
                <a:gd name="T32" fmla="*/ 73 w 226"/>
                <a:gd name="T33" fmla="*/ 128 h 147"/>
                <a:gd name="T34" fmla="*/ 65 w 226"/>
                <a:gd name="T35" fmla="*/ 112 h 147"/>
                <a:gd name="T36" fmla="*/ 57 w 226"/>
                <a:gd name="T37" fmla="*/ 89 h 147"/>
                <a:gd name="T38" fmla="*/ 56 w 226"/>
                <a:gd name="T39" fmla="*/ 87 h 147"/>
                <a:gd name="T40" fmla="*/ 51 w 226"/>
                <a:gd name="T41" fmla="*/ 82 h 147"/>
                <a:gd name="T42" fmla="*/ 44 w 226"/>
                <a:gd name="T43" fmla="*/ 73 h 147"/>
                <a:gd name="T44" fmla="*/ 35 w 226"/>
                <a:gd name="T45" fmla="*/ 63 h 147"/>
                <a:gd name="T46" fmla="*/ 10 w 226"/>
                <a:gd name="T47" fmla="*/ 30 h 147"/>
                <a:gd name="T48" fmla="*/ 3 w 226"/>
                <a:gd name="T49" fmla="*/ 21 h 147"/>
                <a:gd name="T50" fmla="*/ 0 w 226"/>
                <a:gd name="T51" fmla="*/ 12 h 147"/>
                <a:gd name="T52" fmla="*/ 0 w 226"/>
                <a:gd name="T53" fmla="*/ 7 h 147"/>
                <a:gd name="T54" fmla="*/ 3 w 226"/>
                <a:gd name="T55" fmla="*/ 5 h 147"/>
                <a:gd name="T56" fmla="*/ 8 w 226"/>
                <a:gd name="T57" fmla="*/ 6 h 147"/>
                <a:gd name="T58" fmla="*/ 16 w 226"/>
                <a:gd name="T59" fmla="*/ 8 h 147"/>
                <a:gd name="T60" fmla="*/ 25 w 226"/>
                <a:gd name="T61" fmla="*/ 15 h 147"/>
                <a:gd name="T62" fmla="*/ 28 w 226"/>
                <a:gd name="T63" fmla="*/ 16 h 147"/>
                <a:gd name="T64" fmla="*/ 36 w 226"/>
                <a:gd name="T65" fmla="*/ 17 h 147"/>
                <a:gd name="T66" fmla="*/ 49 w 226"/>
                <a:gd name="T67" fmla="*/ 19 h 147"/>
                <a:gd name="T68" fmla="*/ 65 w 226"/>
                <a:gd name="T69" fmla="*/ 23 h 147"/>
                <a:gd name="T70" fmla="*/ 84 w 226"/>
                <a:gd name="T71" fmla="*/ 24 h 147"/>
                <a:gd name="T72" fmla="*/ 106 w 226"/>
                <a:gd name="T73" fmla="*/ 26 h 147"/>
                <a:gd name="T74" fmla="*/ 131 w 226"/>
                <a:gd name="T75" fmla="*/ 24 h 147"/>
                <a:gd name="T76" fmla="*/ 155 w 226"/>
                <a:gd name="T77" fmla="*/ 21 h 147"/>
                <a:gd name="T78" fmla="*/ 182 w 226"/>
                <a:gd name="T79" fmla="*/ 15 h 147"/>
                <a:gd name="T80" fmla="*/ 208 w 226"/>
                <a:gd name="T81" fmla="*/ 4 h 147"/>
                <a:gd name="T82" fmla="*/ 209 w 226"/>
                <a:gd name="T83" fmla="*/ 4 h 147"/>
                <a:gd name="T84" fmla="*/ 210 w 226"/>
                <a:gd name="T85" fmla="*/ 2 h 147"/>
                <a:gd name="T86" fmla="*/ 212 w 226"/>
                <a:gd name="T87" fmla="*/ 1 h 147"/>
                <a:gd name="T88" fmla="*/ 215 w 226"/>
                <a:gd name="T89" fmla="*/ 1 h 147"/>
                <a:gd name="T90" fmla="*/ 219 w 226"/>
                <a:gd name="T91" fmla="*/ 0 h 1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26"/>
                <a:gd name="T139" fmla="*/ 0 h 147"/>
                <a:gd name="T140" fmla="*/ 226 w 226"/>
                <a:gd name="T141" fmla="*/ 147 h 1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26" h="147">
                  <a:moveTo>
                    <a:pt x="219" y="0"/>
                  </a:moveTo>
                  <a:lnTo>
                    <a:pt x="225" y="0"/>
                  </a:lnTo>
                  <a:lnTo>
                    <a:pt x="226" y="2"/>
                  </a:lnTo>
                  <a:lnTo>
                    <a:pt x="225" y="6"/>
                  </a:lnTo>
                  <a:lnTo>
                    <a:pt x="221" y="12"/>
                  </a:lnTo>
                  <a:lnTo>
                    <a:pt x="214" y="19"/>
                  </a:lnTo>
                  <a:lnTo>
                    <a:pt x="203" y="32"/>
                  </a:lnTo>
                  <a:lnTo>
                    <a:pt x="186" y="46"/>
                  </a:lnTo>
                  <a:lnTo>
                    <a:pt x="133" y="110"/>
                  </a:lnTo>
                  <a:lnTo>
                    <a:pt x="128" y="120"/>
                  </a:lnTo>
                  <a:lnTo>
                    <a:pt x="122" y="128"/>
                  </a:lnTo>
                  <a:lnTo>
                    <a:pt x="115" y="137"/>
                  </a:lnTo>
                  <a:lnTo>
                    <a:pt x="106" y="144"/>
                  </a:lnTo>
                  <a:lnTo>
                    <a:pt x="96" y="147"/>
                  </a:lnTo>
                  <a:lnTo>
                    <a:pt x="89" y="145"/>
                  </a:lnTo>
                  <a:lnTo>
                    <a:pt x="80" y="139"/>
                  </a:lnTo>
                  <a:lnTo>
                    <a:pt x="73" y="128"/>
                  </a:lnTo>
                  <a:lnTo>
                    <a:pt x="65" y="112"/>
                  </a:lnTo>
                  <a:lnTo>
                    <a:pt x="57" y="89"/>
                  </a:lnTo>
                  <a:lnTo>
                    <a:pt x="56" y="87"/>
                  </a:lnTo>
                  <a:lnTo>
                    <a:pt x="51" y="82"/>
                  </a:lnTo>
                  <a:lnTo>
                    <a:pt x="44" y="73"/>
                  </a:lnTo>
                  <a:lnTo>
                    <a:pt x="35" y="63"/>
                  </a:lnTo>
                  <a:lnTo>
                    <a:pt x="10" y="30"/>
                  </a:lnTo>
                  <a:lnTo>
                    <a:pt x="3" y="2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5"/>
                  </a:lnTo>
                  <a:lnTo>
                    <a:pt x="8" y="6"/>
                  </a:lnTo>
                  <a:lnTo>
                    <a:pt x="16" y="8"/>
                  </a:lnTo>
                  <a:lnTo>
                    <a:pt x="25" y="15"/>
                  </a:lnTo>
                  <a:lnTo>
                    <a:pt x="28" y="16"/>
                  </a:lnTo>
                  <a:lnTo>
                    <a:pt x="36" y="17"/>
                  </a:lnTo>
                  <a:lnTo>
                    <a:pt x="49" y="19"/>
                  </a:lnTo>
                  <a:lnTo>
                    <a:pt x="65" y="23"/>
                  </a:lnTo>
                  <a:lnTo>
                    <a:pt x="84" y="24"/>
                  </a:lnTo>
                  <a:lnTo>
                    <a:pt x="106" y="26"/>
                  </a:lnTo>
                  <a:lnTo>
                    <a:pt x="131" y="24"/>
                  </a:lnTo>
                  <a:lnTo>
                    <a:pt x="155" y="21"/>
                  </a:lnTo>
                  <a:lnTo>
                    <a:pt x="182" y="15"/>
                  </a:lnTo>
                  <a:lnTo>
                    <a:pt x="208" y="4"/>
                  </a:lnTo>
                  <a:lnTo>
                    <a:pt x="209" y="4"/>
                  </a:lnTo>
                  <a:lnTo>
                    <a:pt x="210" y="2"/>
                  </a:lnTo>
                  <a:lnTo>
                    <a:pt x="212" y="1"/>
                  </a:lnTo>
                  <a:lnTo>
                    <a:pt x="215" y="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3838884" y="4738920"/>
              <a:ext cx="194794" cy="277576"/>
            </a:xfrm>
            <a:custGeom>
              <a:avLst/>
              <a:gdLst>
                <a:gd name="T0" fmla="*/ 37 w 187"/>
                <a:gd name="T1" fmla="*/ 0 h 266"/>
                <a:gd name="T2" fmla="*/ 53 w 187"/>
                <a:gd name="T3" fmla="*/ 4 h 266"/>
                <a:gd name="T4" fmla="*/ 69 w 187"/>
                <a:gd name="T5" fmla="*/ 11 h 266"/>
                <a:gd name="T6" fmla="*/ 87 w 187"/>
                <a:gd name="T7" fmla="*/ 24 h 266"/>
                <a:gd name="T8" fmla="*/ 104 w 187"/>
                <a:gd name="T9" fmla="*/ 40 h 266"/>
                <a:gd name="T10" fmla="*/ 122 w 187"/>
                <a:gd name="T11" fmla="*/ 61 h 266"/>
                <a:gd name="T12" fmla="*/ 140 w 187"/>
                <a:gd name="T13" fmla="*/ 84 h 266"/>
                <a:gd name="T14" fmla="*/ 155 w 187"/>
                <a:gd name="T15" fmla="*/ 110 h 266"/>
                <a:gd name="T16" fmla="*/ 169 w 187"/>
                <a:gd name="T17" fmla="*/ 137 h 266"/>
                <a:gd name="T18" fmla="*/ 179 w 187"/>
                <a:gd name="T19" fmla="*/ 164 h 266"/>
                <a:gd name="T20" fmla="*/ 185 w 187"/>
                <a:gd name="T21" fmla="*/ 188 h 266"/>
                <a:gd name="T22" fmla="*/ 187 w 187"/>
                <a:gd name="T23" fmla="*/ 210 h 266"/>
                <a:gd name="T24" fmla="*/ 187 w 187"/>
                <a:gd name="T25" fmla="*/ 230 h 266"/>
                <a:gd name="T26" fmla="*/ 184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2 w 187"/>
                <a:gd name="T39" fmla="*/ 242 h 266"/>
                <a:gd name="T40" fmla="*/ 83 w 187"/>
                <a:gd name="T41" fmla="*/ 226 h 266"/>
                <a:gd name="T42" fmla="*/ 66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4 w 187"/>
                <a:gd name="T53" fmla="*/ 78 h 266"/>
                <a:gd name="T54" fmla="*/ 0 w 187"/>
                <a:gd name="T55" fmla="*/ 56 h 266"/>
                <a:gd name="T56" fmla="*/ 1 w 187"/>
                <a:gd name="T57" fmla="*/ 36 h 266"/>
                <a:gd name="T58" fmla="*/ 5 w 187"/>
                <a:gd name="T59" fmla="*/ 21 h 266"/>
                <a:gd name="T60" fmla="*/ 12 w 187"/>
                <a:gd name="T61" fmla="*/ 10 h 266"/>
                <a:gd name="T62" fmla="*/ 23 w 187"/>
                <a:gd name="T63" fmla="*/ 2 h 266"/>
                <a:gd name="T64" fmla="*/ 37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7" y="0"/>
                  </a:moveTo>
                  <a:lnTo>
                    <a:pt x="53" y="4"/>
                  </a:lnTo>
                  <a:lnTo>
                    <a:pt x="69" y="11"/>
                  </a:lnTo>
                  <a:lnTo>
                    <a:pt x="87" y="24"/>
                  </a:lnTo>
                  <a:lnTo>
                    <a:pt x="104" y="40"/>
                  </a:lnTo>
                  <a:lnTo>
                    <a:pt x="122" y="61"/>
                  </a:lnTo>
                  <a:lnTo>
                    <a:pt x="140" y="84"/>
                  </a:lnTo>
                  <a:lnTo>
                    <a:pt x="155" y="110"/>
                  </a:lnTo>
                  <a:lnTo>
                    <a:pt x="169" y="137"/>
                  </a:lnTo>
                  <a:lnTo>
                    <a:pt x="179" y="164"/>
                  </a:lnTo>
                  <a:lnTo>
                    <a:pt x="185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4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2" y="242"/>
                  </a:lnTo>
                  <a:lnTo>
                    <a:pt x="83" y="226"/>
                  </a:lnTo>
                  <a:lnTo>
                    <a:pt x="66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4" y="78"/>
                  </a:lnTo>
                  <a:lnTo>
                    <a:pt x="0" y="56"/>
                  </a:lnTo>
                  <a:lnTo>
                    <a:pt x="1" y="36"/>
                  </a:lnTo>
                  <a:lnTo>
                    <a:pt x="5" y="21"/>
                  </a:lnTo>
                  <a:lnTo>
                    <a:pt x="12" y="10"/>
                  </a:lnTo>
                  <a:lnTo>
                    <a:pt x="23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4613192" y="5079803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4630237" y="4758399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5331496" y="4958059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5341236" y="4651264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358280" y="4329860"/>
              <a:ext cx="253233" cy="275140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8" name="Group 128"/>
          <p:cNvGrpSpPr>
            <a:grpSpLocks/>
          </p:cNvGrpSpPr>
          <p:nvPr/>
        </p:nvGrpSpPr>
        <p:grpSpPr bwMode="auto">
          <a:xfrm rot="1203854">
            <a:off x="10876297" y="2143239"/>
            <a:ext cx="765594" cy="950252"/>
            <a:chOff x="6215074" y="3214686"/>
            <a:chExt cx="2262048" cy="2598014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6215074" y="3214686"/>
              <a:ext cx="2262048" cy="2598014"/>
            </a:xfrm>
            <a:custGeom>
              <a:avLst/>
              <a:gdLst/>
              <a:ahLst/>
              <a:cxnLst>
                <a:cxn ang="0">
                  <a:pos x="1239" y="3"/>
                </a:cxn>
                <a:cxn ang="0">
                  <a:pos x="1309" y="23"/>
                </a:cxn>
                <a:cxn ang="0">
                  <a:pos x="1381" y="67"/>
                </a:cxn>
                <a:cxn ang="0">
                  <a:pos x="2055" y="694"/>
                </a:cxn>
                <a:cxn ang="0">
                  <a:pos x="2075" y="719"/>
                </a:cxn>
                <a:cxn ang="0">
                  <a:pos x="2102" y="761"/>
                </a:cxn>
                <a:cxn ang="0">
                  <a:pos x="2130" y="817"/>
                </a:cxn>
                <a:cxn ang="0">
                  <a:pos x="2153" y="887"/>
                </a:cxn>
                <a:cxn ang="0">
                  <a:pos x="2166" y="970"/>
                </a:cxn>
                <a:cxn ang="0">
                  <a:pos x="2168" y="1008"/>
                </a:cxn>
                <a:cxn ang="0">
                  <a:pos x="2169" y="1105"/>
                </a:cxn>
                <a:cxn ang="0">
                  <a:pos x="2168" y="1382"/>
                </a:cxn>
                <a:cxn ang="0">
                  <a:pos x="2166" y="1472"/>
                </a:cxn>
                <a:cxn ang="0">
                  <a:pos x="2163" y="1549"/>
                </a:cxn>
                <a:cxn ang="0">
                  <a:pos x="2158" y="1606"/>
                </a:cxn>
                <a:cxn ang="0">
                  <a:pos x="2154" y="1638"/>
                </a:cxn>
                <a:cxn ang="0">
                  <a:pos x="2150" y="1674"/>
                </a:cxn>
                <a:cxn ang="0">
                  <a:pos x="2141" y="1725"/>
                </a:cxn>
                <a:cxn ang="0">
                  <a:pos x="2124" y="1786"/>
                </a:cxn>
                <a:cxn ang="0">
                  <a:pos x="2093" y="1850"/>
                </a:cxn>
                <a:cxn ang="0">
                  <a:pos x="2049" y="1908"/>
                </a:cxn>
                <a:cxn ang="0">
                  <a:pos x="1988" y="1957"/>
                </a:cxn>
                <a:cxn ang="0">
                  <a:pos x="1200" y="2423"/>
                </a:cxn>
                <a:cxn ang="0">
                  <a:pos x="1162" y="2442"/>
                </a:cxn>
                <a:cxn ang="0">
                  <a:pos x="1117" y="2460"/>
                </a:cxn>
                <a:cxn ang="0">
                  <a:pos x="1059" y="2478"/>
                </a:cxn>
                <a:cxn ang="0">
                  <a:pos x="993" y="2487"/>
                </a:cxn>
                <a:cxn ang="0">
                  <a:pos x="922" y="2486"/>
                </a:cxn>
                <a:cxn ang="0">
                  <a:pos x="852" y="2468"/>
                </a:cxn>
                <a:cxn ang="0">
                  <a:pos x="783" y="2427"/>
                </a:cxn>
                <a:cxn ang="0">
                  <a:pos x="132" y="1755"/>
                </a:cxn>
                <a:cxn ang="0">
                  <a:pos x="126" y="1746"/>
                </a:cxn>
                <a:cxn ang="0">
                  <a:pos x="109" y="1719"/>
                </a:cxn>
                <a:cxn ang="0">
                  <a:pos x="86" y="1676"/>
                </a:cxn>
                <a:cxn ang="0">
                  <a:pos x="60" y="1620"/>
                </a:cxn>
                <a:cxn ang="0">
                  <a:pos x="35" y="1555"/>
                </a:cxn>
                <a:cxn ang="0">
                  <a:pos x="15" y="1482"/>
                </a:cxn>
                <a:cxn ang="0">
                  <a:pos x="2" y="1404"/>
                </a:cxn>
                <a:cxn ang="0">
                  <a:pos x="1" y="826"/>
                </a:cxn>
                <a:cxn ang="0">
                  <a:pos x="0" y="785"/>
                </a:cxn>
                <a:cxn ang="0">
                  <a:pos x="4" y="741"/>
                </a:cxn>
                <a:cxn ang="0">
                  <a:pos x="16" y="688"/>
                </a:cxn>
                <a:cxn ang="0">
                  <a:pos x="39" y="630"/>
                </a:cxn>
                <a:cxn ang="0">
                  <a:pos x="76" y="576"/>
                </a:cxn>
                <a:cxn ang="0">
                  <a:pos x="132" y="530"/>
                </a:cxn>
                <a:cxn ang="0">
                  <a:pos x="1014" y="54"/>
                </a:cxn>
                <a:cxn ang="0">
                  <a:pos x="1032" y="43"/>
                </a:cxn>
                <a:cxn ang="0">
                  <a:pos x="1068" y="27"/>
                </a:cxn>
                <a:cxn ang="0">
                  <a:pos x="1116" y="11"/>
                </a:cxn>
                <a:cxn ang="0">
                  <a:pos x="1174" y="1"/>
                </a:cxn>
              </a:cxnLst>
              <a:rect l="0" t="0" r="r" b="b"/>
              <a:pathLst>
                <a:path w="2169" h="2489">
                  <a:moveTo>
                    <a:pt x="1206" y="0"/>
                  </a:moveTo>
                  <a:lnTo>
                    <a:pt x="1239" y="3"/>
                  </a:lnTo>
                  <a:lnTo>
                    <a:pt x="1274" y="11"/>
                  </a:lnTo>
                  <a:lnTo>
                    <a:pt x="1309" y="23"/>
                  </a:lnTo>
                  <a:lnTo>
                    <a:pt x="1345" y="41"/>
                  </a:lnTo>
                  <a:lnTo>
                    <a:pt x="1381" y="67"/>
                  </a:lnTo>
                  <a:lnTo>
                    <a:pt x="2047" y="685"/>
                  </a:lnTo>
                  <a:lnTo>
                    <a:pt x="2055" y="694"/>
                  </a:lnTo>
                  <a:lnTo>
                    <a:pt x="2064" y="705"/>
                  </a:lnTo>
                  <a:lnTo>
                    <a:pt x="2075" y="719"/>
                  </a:lnTo>
                  <a:lnTo>
                    <a:pt x="2088" y="739"/>
                  </a:lnTo>
                  <a:lnTo>
                    <a:pt x="2102" y="761"/>
                  </a:lnTo>
                  <a:lnTo>
                    <a:pt x="2116" y="788"/>
                  </a:lnTo>
                  <a:lnTo>
                    <a:pt x="2130" y="817"/>
                  </a:lnTo>
                  <a:lnTo>
                    <a:pt x="2142" y="850"/>
                  </a:lnTo>
                  <a:lnTo>
                    <a:pt x="2153" y="887"/>
                  </a:lnTo>
                  <a:lnTo>
                    <a:pt x="2161" y="927"/>
                  </a:lnTo>
                  <a:lnTo>
                    <a:pt x="2166" y="970"/>
                  </a:lnTo>
                  <a:lnTo>
                    <a:pt x="2166" y="987"/>
                  </a:lnTo>
                  <a:lnTo>
                    <a:pt x="2168" y="1008"/>
                  </a:lnTo>
                  <a:lnTo>
                    <a:pt x="2168" y="1068"/>
                  </a:lnTo>
                  <a:lnTo>
                    <a:pt x="2169" y="1105"/>
                  </a:lnTo>
                  <a:lnTo>
                    <a:pt x="2169" y="1334"/>
                  </a:lnTo>
                  <a:lnTo>
                    <a:pt x="2168" y="1382"/>
                  </a:lnTo>
                  <a:lnTo>
                    <a:pt x="2168" y="1428"/>
                  </a:lnTo>
                  <a:lnTo>
                    <a:pt x="2166" y="1472"/>
                  </a:lnTo>
                  <a:lnTo>
                    <a:pt x="2165" y="1512"/>
                  </a:lnTo>
                  <a:lnTo>
                    <a:pt x="2163" y="1549"/>
                  </a:lnTo>
                  <a:lnTo>
                    <a:pt x="2160" y="1581"/>
                  </a:lnTo>
                  <a:lnTo>
                    <a:pt x="2158" y="1606"/>
                  </a:lnTo>
                  <a:lnTo>
                    <a:pt x="2154" y="1625"/>
                  </a:lnTo>
                  <a:lnTo>
                    <a:pt x="2154" y="1638"/>
                  </a:lnTo>
                  <a:lnTo>
                    <a:pt x="2153" y="1654"/>
                  </a:lnTo>
                  <a:lnTo>
                    <a:pt x="2150" y="1674"/>
                  </a:lnTo>
                  <a:lnTo>
                    <a:pt x="2147" y="1698"/>
                  </a:lnTo>
                  <a:lnTo>
                    <a:pt x="2141" y="1725"/>
                  </a:lnTo>
                  <a:lnTo>
                    <a:pt x="2133" y="1755"/>
                  </a:lnTo>
                  <a:lnTo>
                    <a:pt x="2124" y="1786"/>
                  </a:lnTo>
                  <a:lnTo>
                    <a:pt x="2110" y="1818"/>
                  </a:lnTo>
                  <a:lnTo>
                    <a:pt x="2093" y="1850"/>
                  </a:lnTo>
                  <a:lnTo>
                    <a:pt x="2073" y="1880"/>
                  </a:lnTo>
                  <a:lnTo>
                    <a:pt x="2049" y="1908"/>
                  </a:lnTo>
                  <a:lnTo>
                    <a:pt x="2021" y="1935"/>
                  </a:lnTo>
                  <a:lnTo>
                    <a:pt x="1988" y="1957"/>
                  </a:lnTo>
                  <a:lnTo>
                    <a:pt x="1202" y="2421"/>
                  </a:lnTo>
                  <a:lnTo>
                    <a:pt x="1200" y="2423"/>
                  </a:lnTo>
                  <a:lnTo>
                    <a:pt x="1191" y="2427"/>
                  </a:lnTo>
                  <a:lnTo>
                    <a:pt x="1162" y="2442"/>
                  </a:lnTo>
                  <a:lnTo>
                    <a:pt x="1141" y="2451"/>
                  </a:lnTo>
                  <a:lnTo>
                    <a:pt x="1117" y="2460"/>
                  </a:lnTo>
                  <a:lnTo>
                    <a:pt x="1089" y="2469"/>
                  </a:lnTo>
                  <a:lnTo>
                    <a:pt x="1059" y="2478"/>
                  </a:lnTo>
                  <a:lnTo>
                    <a:pt x="1026" y="2484"/>
                  </a:lnTo>
                  <a:lnTo>
                    <a:pt x="993" y="2487"/>
                  </a:lnTo>
                  <a:lnTo>
                    <a:pt x="958" y="2489"/>
                  </a:lnTo>
                  <a:lnTo>
                    <a:pt x="922" y="2486"/>
                  </a:lnTo>
                  <a:lnTo>
                    <a:pt x="887" y="2480"/>
                  </a:lnTo>
                  <a:lnTo>
                    <a:pt x="852" y="2468"/>
                  </a:lnTo>
                  <a:lnTo>
                    <a:pt x="816" y="2451"/>
                  </a:lnTo>
                  <a:lnTo>
                    <a:pt x="783" y="2427"/>
                  </a:lnTo>
                  <a:lnTo>
                    <a:pt x="750" y="2398"/>
                  </a:lnTo>
                  <a:lnTo>
                    <a:pt x="132" y="1755"/>
                  </a:lnTo>
                  <a:lnTo>
                    <a:pt x="131" y="1753"/>
                  </a:lnTo>
                  <a:lnTo>
                    <a:pt x="126" y="1746"/>
                  </a:lnTo>
                  <a:lnTo>
                    <a:pt x="119" y="1733"/>
                  </a:lnTo>
                  <a:lnTo>
                    <a:pt x="109" y="1719"/>
                  </a:lnTo>
                  <a:lnTo>
                    <a:pt x="98" y="1698"/>
                  </a:lnTo>
                  <a:lnTo>
                    <a:pt x="86" y="1676"/>
                  </a:lnTo>
                  <a:lnTo>
                    <a:pt x="73" y="1649"/>
                  </a:lnTo>
                  <a:lnTo>
                    <a:pt x="60" y="1620"/>
                  </a:lnTo>
                  <a:lnTo>
                    <a:pt x="48" y="1588"/>
                  </a:lnTo>
                  <a:lnTo>
                    <a:pt x="35" y="1555"/>
                  </a:lnTo>
                  <a:lnTo>
                    <a:pt x="24" y="1518"/>
                  </a:lnTo>
                  <a:lnTo>
                    <a:pt x="15" y="1482"/>
                  </a:lnTo>
                  <a:lnTo>
                    <a:pt x="7" y="1443"/>
                  </a:lnTo>
                  <a:lnTo>
                    <a:pt x="2" y="1404"/>
                  </a:lnTo>
                  <a:lnTo>
                    <a:pt x="1" y="1363"/>
                  </a:lnTo>
                  <a:lnTo>
                    <a:pt x="1" y="826"/>
                  </a:lnTo>
                  <a:lnTo>
                    <a:pt x="0" y="817"/>
                  </a:lnTo>
                  <a:lnTo>
                    <a:pt x="0" y="785"/>
                  </a:lnTo>
                  <a:lnTo>
                    <a:pt x="1" y="765"/>
                  </a:lnTo>
                  <a:lnTo>
                    <a:pt x="4" y="741"/>
                  </a:lnTo>
                  <a:lnTo>
                    <a:pt x="9" y="715"/>
                  </a:lnTo>
                  <a:lnTo>
                    <a:pt x="16" y="688"/>
                  </a:lnTo>
                  <a:lnTo>
                    <a:pt x="26" y="660"/>
                  </a:lnTo>
                  <a:lnTo>
                    <a:pt x="39" y="630"/>
                  </a:lnTo>
                  <a:lnTo>
                    <a:pt x="55" y="603"/>
                  </a:lnTo>
                  <a:lnTo>
                    <a:pt x="76" y="576"/>
                  </a:lnTo>
                  <a:lnTo>
                    <a:pt x="101" y="552"/>
                  </a:lnTo>
                  <a:lnTo>
                    <a:pt x="132" y="530"/>
                  </a:lnTo>
                  <a:lnTo>
                    <a:pt x="1012" y="55"/>
                  </a:lnTo>
                  <a:lnTo>
                    <a:pt x="1014" y="54"/>
                  </a:lnTo>
                  <a:lnTo>
                    <a:pt x="1021" y="49"/>
                  </a:lnTo>
                  <a:lnTo>
                    <a:pt x="1032" y="43"/>
                  </a:lnTo>
                  <a:lnTo>
                    <a:pt x="1048" y="34"/>
                  </a:lnTo>
                  <a:lnTo>
                    <a:pt x="1068" y="27"/>
                  </a:lnTo>
                  <a:lnTo>
                    <a:pt x="1090" y="18"/>
                  </a:lnTo>
                  <a:lnTo>
                    <a:pt x="1116" y="11"/>
                  </a:lnTo>
                  <a:lnTo>
                    <a:pt x="1144" y="5"/>
                  </a:lnTo>
                  <a:lnTo>
                    <a:pt x="1174" y="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A0000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6531615" y="3760099"/>
              <a:ext cx="336020" cy="221573"/>
            </a:xfrm>
            <a:custGeom>
              <a:avLst/>
              <a:gdLst>
                <a:gd name="T0" fmla="*/ 160 w 321"/>
                <a:gd name="T1" fmla="*/ 0 h 214"/>
                <a:gd name="T2" fmla="*/ 193 w 321"/>
                <a:gd name="T3" fmla="*/ 3 h 214"/>
                <a:gd name="T4" fmla="*/ 222 w 321"/>
                <a:gd name="T5" fmla="*/ 9 h 214"/>
                <a:gd name="T6" fmla="*/ 250 w 321"/>
                <a:gd name="T7" fmla="*/ 19 h 214"/>
                <a:gd name="T8" fmla="*/ 274 w 321"/>
                <a:gd name="T9" fmla="*/ 32 h 214"/>
                <a:gd name="T10" fmla="*/ 293 w 321"/>
                <a:gd name="T11" fmla="*/ 48 h 214"/>
                <a:gd name="T12" fmla="*/ 309 w 321"/>
                <a:gd name="T13" fmla="*/ 66 h 214"/>
                <a:gd name="T14" fmla="*/ 318 w 321"/>
                <a:gd name="T15" fmla="*/ 86 h 214"/>
                <a:gd name="T16" fmla="*/ 321 w 321"/>
                <a:gd name="T17" fmla="*/ 108 h 214"/>
                <a:gd name="T18" fmla="*/ 318 w 321"/>
                <a:gd name="T19" fmla="*/ 130 h 214"/>
                <a:gd name="T20" fmla="*/ 309 w 321"/>
                <a:gd name="T21" fmla="*/ 149 h 214"/>
                <a:gd name="T22" fmla="*/ 293 w 321"/>
                <a:gd name="T23" fmla="*/ 168 h 214"/>
                <a:gd name="T24" fmla="*/ 274 w 321"/>
                <a:gd name="T25" fmla="*/ 182 h 214"/>
                <a:gd name="T26" fmla="*/ 250 w 321"/>
                <a:gd name="T27" fmla="*/ 196 h 214"/>
                <a:gd name="T28" fmla="*/ 222 w 321"/>
                <a:gd name="T29" fmla="*/ 206 h 214"/>
                <a:gd name="T30" fmla="*/ 193 w 321"/>
                <a:gd name="T31" fmla="*/ 212 h 214"/>
                <a:gd name="T32" fmla="*/ 160 w 321"/>
                <a:gd name="T33" fmla="*/ 214 h 214"/>
                <a:gd name="T34" fmla="*/ 127 w 321"/>
                <a:gd name="T35" fmla="*/ 212 h 214"/>
                <a:gd name="T36" fmla="*/ 98 w 321"/>
                <a:gd name="T37" fmla="*/ 206 h 214"/>
                <a:gd name="T38" fmla="*/ 70 w 321"/>
                <a:gd name="T39" fmla="*/ 196 h 214"/>
                <a:gd name="T40" fmla="*/ 46 w 321"/>
                <a:gd name="T41" fmla="*/ 182 h 214"/>
                <a:gd name="T42" fmla="*/ 27 w 321"/>
                <a:gd name="T43" fmla="*/ 168 h 214"/>
                <a:gd name="T44" fmla="*/ 12 w 321"/>
                <a:gd name="T45" fmla="*/ 149 h 214"/>
                <a:gd name="T46" fmla="*/ 4 w 321"/>
                <a:gd name="T47" fmla="*/ 130 h 214"/>
                <a:gd name="T48" fmla="*/ 0 w 321"/>
                <a:gd name="T49" fmla="*/ 108 h 214"/>
                <a:gd name="T50" fmla="*/ 4 w 321"/>
                <a:gd name="T51" fmla="*/ 86 h 214"/>
                <a:gd name="T52" fmla="*/ 12 w 321"/>
                <a:gd name="T53" fmla="*/ 66 h 214"/>
                <a:gd name="T54" fmla="*/ 27 w 321"/>
                <a:gd name="T55" fmla="*/ 48 h 214"/>
                <a:gd name="T56" fmla="*/ 46 w 321"/>
                <a:gd name="T57" fmla="*/ 32 h 214"/>
                <a:gd name="T58" fmla="*/ 70 w 321"/>
                <a:gd name="T59" fmla="*/ 19 h 214"/>
                <a:gd name="T60" fmla="*/ 98 w 321"/>
                <a:gd name="T61" fmla="*/ 9 h 214"/>
                <a:gd name="T62" fmla="*/ 127 w 321"/>
                <a:gd name="T63" fmla="*/ 3 h 214"/>
                <a:gd name="T64" fmla="*/ 160 w 321"/>
                <a:gd name="T65" fmla="*/ 0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1"/>
                <a:gd name="T100" fmla="*/ 0 h 214"/>
                <a:gd name="T101" fmla="*/ 321 w 321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1" h="214">
                  <a:moveTo>
                    <a:pt x="160" y="0"/>
                  </a:moveTo>
                  <a:lnTo>
                    <a:pt x="193" y="3"/>
                  </a:lnTo>
                  <a:lnTo>
                    <a:pt x="222" y="9"/>
                  </a:lnTo>
                  <a:lnTo>
                    <a:pt x="250" y="19"/>
                  </a:lnTo>
                  <a:lnTo>
                    <a:pt x="274" y="32"/>
                  </a:lnTo>
                  <a:lnTo>
                    <a:pt x="293" y="48"/>
                  </a:lnTo>
                  <a:lnTo>
                    <a:pt x="309" y="66"/>
                  </a:lnTo>
                  <a:lnTo>
                    <a:pt x="318" y="86"/>
                  </a:lnTo>
                  <a:lnTo>
                    <a:pt x="321" y="108"/>
                  </a:lnTo>
                  <a:lnTo>
                    <a:pt x="318" y="130"/>
                  </a:lnTo>
                  <a:lnTo>
                    <a:pt x="309" y="149"/>
                  </a:lnTo>
                  <a:lnTo>
                    <a:pt x="293" y="168"/>
                  </a:lnTo>
                  <a:lnTo>
                    <a:pt x="274" y="182"/>
                  </a:lnTo>
                  <a:lnTo>
                    <a:pt x="250" y="196"/>
                  </a:lnTo>
                  <a:lnTo>
                    <a:pt x="222" y="206"/>
                  </a:lnTo>
                  <a:lnTo>
                    <a:pt x="193" y="212"/>
                  </a:lnTo>
                  <a:lnTo>
                    <a:pt x="160" y="214"/>
                  </a:lnTo>
                  <a:lnTo>
                    <a:pt x="127" y="212"/>
                  </a:lnTo>
                  <a:lnTo>
                    <a:pt x="98" y="206"/>
                  </a:lnTo>
                  <a:lnTo>
                    <a:pt x="70" y="196"/>
                  </a:lnTo>
                  <a:lnTo>
                    <a:pt x="46" y="182"/>
                  </a:lnTo>
                  <a:lnTo>
                    <a:pt x="27" y="168"/>
                  </a:lnTo>
                  <a:lnTo>
                    <a:pt x="12" y="149"/>
                  </a:lnTo>
                  <a:lnTo>
                    <a:pt x="4" y="130"/>
                  </a:lnTo>
                  <a:lnTo>
                    <a:pt x="0" y="108"/>
                  </a:lnTo>
                  <a:lnTo>
                    <a:pt x="4" y="86"/>
                  </a:lnTo>
                  <a:lnTo>
                    <a:pt x="12" y="66"/>
                  </a:lnTo>
                  <a:lnTo>
                    <a:pt x="27" y="48"/>
                  </a:lnTo>
                  <a:lnTo>
                    <a:pt x="46" y="32"/>
                  </a:lnTo>
                  <a:lnTo>
                    <a:pt x="70" y="19"/>
                  </a:lnTo>
                  <a:lnTo>
                    <a:pt x="98" y="9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6821370" y="4704831"/>
              <a:ext cx="194794" cy="277576"/>
            </a:xfrm>
            <a:custGeom>
              <a:avLst/>
              <a:gdLst>
                <a:gd name="T0" fmla="*/ 36 w 187"/>
                <a:gd name="T1" fmla="*/ 0 h 266"/>
                <a:gd name="T2" fmla="*/ 52 w 187"/>
                <a:gd name="T3" fmla="*/ 2 h 266"/>
                <a:gd name="T4" fmla="*/ 69 w 187"/>
                <a:gd name="T5" fmla="*/ 11 h 266"/>
                <a:gd name="T6" fmla="*/ 86 w 187"/>
                <a:gd name="T7" fmla="*/ 24 h 266"/>
                <a:gd name="T8" fmla="*/ 104 w 187"/>
                <a:gd name="T9" fmla="*/ 40 h 266"/>
                <a:gd name="T10" fmla="*/ 121 w 187"/>
                <a:gd name="T11" fmla="*/ 61 h 266"/>
                <a:gd name="T12" fmla="*/ 138 w 187"/>
                <a:gd name="T13" fmla="*/ 84 h 266"/>
                <a:gd name="T14" fmla="*/ 154 w 187"/>
                <a:gd name="T15" fmla="*/ 110 h 266"/>
                <a:gd name="T16" fmla="*/ 168 w 187"/>
                <a:gd name="T17" fmla="*/ 137 h 266"/>
                <a:gd name="T18" fmla="*/ 178 w 187"/>
                <a:gd name="T19" fmla="*/ 164 h 266"/>
                <a:gd name="T20" fmla="*/ 184 w 187"/>
                <a:gd name="T21" fmla="*/ 188 h 266"/>
                <a:gd name="T22" fmla="*/ 187 w 187"/>
                <a:gd name="T23" fmla="*/ 210 h 266"/>
                <a:gd name="T24" fmla="*/ 186 w 187"/>
                <a:gd name="T25" fmla="*/ 230 h 266"/>
                <a:gd name="T26" fmla="*/ 182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1 w 187"/>
                <a:gd name="T39" fmla="*/ 242 h 266"/>
                <a:gd name="T40" fmla="*/ 83 w 187"/>
                <a:gd name="T41" fmla="*/ 226 h 266"/>
                <a:gd name="T42" fmla="*/ 65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3 w 187"/>
                <a:gd name="T53" fmla="*/ 78 h 266"/>
                <a:gd name="T54" fmla="*/ 0 w 187"/>
                <a:gd name="T55" fmla="*/ 56 h 266"/>
                <a:gd name="T56" fmla="*/ 0 w 187"/>
                <a:gd name="T57" fmla="*/ 36 h 266"/>
                <a:gd name="T58" fmla="*/ 4 w 187"/>
                <a:gd name="T59" fmla="*/ 21 h 266"/>
                <a:gd name="T60" fmla="*/ 11 w 187"/>
                <a:gd name="T61" fmla="*/ 8 h 266"/>
                <a:gd name="T62" fmla="*/ 22 w 187"/>
                <a:gd name="T63" fmla="*/ 1 h 266"/>
                <a:gd name="T64" fmla="*/ 36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6" y="0"/>
                  </a:moveTo>
                  <a:lnTo>
                    <a:pt x="52" y="2"/>
                  </a:lnTo>
                  <a:lnTo>
                    <a:pt x="69" y="11"/>
                  </a:lnTo>
                  <a:lnTo>
                    <a:pt x="86" y="24"/>
                  </a:lnTo>
                  <a:lnTo>
                    <a:pt x="104" y="40"/>
                  </a:lnTo>
                  <a:lnTo>
                    <a:pt x="121" y="61"/>
                  </a:lnTo>
                  <a:lnTo>
                    <a:pt x="138" y="84"/>
                  </a:lnTo>
                  <a:lnTo>
                    <a:pt x="154" y="110"/>
                  </a:lnTo>
                  <a:lnTo>
                    <a:pt x="168" y="137"/>
                  </a:lnTo>
                  <a:lnTo>
                    <a:pt x="178" y="164"/>
                  </a:lnTo>
                  <a:lnTo>
                    <a:pt x="184" y="188"/>
                  </a:lnTo>
                  <a:lnTo>
                    <a:pt x="187" y="210"/>
                  </a:lnTo>
                  <a:lnTo>
                    <a:pt x="186" y="230"/>
                  </a:lnTo>
                  <a:lnTo>
                    <a:pt x="182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1" y="242"/>
                  </a:lnTo>
                  <a:lnTo>
                    <a:pt x="83" y="226"/>
                  </a:lnTo>
                  <a:lnTo>
                    <a:pt x="65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3" y="78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4" y="21"/>
                  </a:lnTo>
                  <a:lnTo>
                    <a:pt x="11" y="8"/>
                  </a:lnTo>
                  <a:lnTo>
                    <a:pt x="22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6305166" y="4152113"/>
              <a:ext cx="194794" cy="277576"/>
            </a:xfrm>
            <a:custGeom>
              <a:avLst/>
              <a:gdLst>
                <a:gd name="T0" fmla="*/ 35 w 185"/>
                <a:gd name="T1" fmla="*/ 0 h 266"/>
                <a:gd name="T2" fmla="*/ 51 w 185"/>
                <a:gd name="T3" fmla="*/ 2 h 266"/>
                <a:gd name="T4" fmla="*/ 67 w 185"/>
                <a:gd name="T5" fmla="*/ 11 h 266"/>
                <a:gd name="T6" fmla="*/ 85 w 185"/>
                <a:gd name="T7" fmla="*/ 24 h 266"/>
                <a:gd name="T8" fmla="*/ 102 w 185"/>
                <a:gd name="T9" fmla="*/ 40 h 266"/>
                <a:gd name="T10" fmla="*/ 121 w 185"/>
                <a:gd name="T11" fmla="*/ 61 h 266"/>
                <a:gd name="T12" fmla="*/ 138 w 185"/>
                <a:gd name="T13" fmla="*/ 84 h 266"/>
                <a:gd name="T14" fmla="*/ 154 w 185"/>
                <a:gd name="T15" fmla="*/ 110 h 266"/>
                <a:gd name="T16" fmla="*/ 167 w 185"/>
                <a:gd name="T17" fmla="*/ 136 h 266"/>
                <a:gd name="T18" fmla="*/ 177 w 185"/>
                <a:gd name="T19" fmla="*/ 163 h 266"/>
                <a:gd name="T20" fmla="*/ 183 w 185"/>
                <a:gd name="T21" fmla="*/ 188 h 266"/>
                <a:gd name="T22" fmla="*/ 185 w 185"/>
                <a:gd name="T23" fmla="*/ 210 h 266"/>
                <a:gd name="T24" fmla="*/ 185 w 185"/>
                <a:gd name="T25" fmla="*/ 229 h 266"/>
                <a:gd name="T26" fmla="*/ 182 w 185"/>
                <a:gd name="T27" fmla="*/ 245 h 266"/>
                <a:gd name="T28" fmla="*/ 174 w 185"/>
                <a:gd name="T29" fmla="*/ 257 h 266"/>
                <a:gd name="T30" fmla="*/ 163 w 185"/>
                <a:gd name="T31" fmla="*/ 265 h 266"/>
                <a:gd name="T32" fmla="*/ 150 w 185"/>
                <a:gd name="T33" fmla="*/ 266 h 266"/>
                <a:gd name="T34" fmla="*/ 134 w 185"/>
                <a:gd name="T35" fmla="*/ 263 h 266"/>
                <a:gd name="T36" fmla="*/ 118 w 185"/>
                <a:gd name="T37" fmla="*/ 255 h 266"/>
                <a:gd name="T38" fmla="*/ 100 w 185"/>
                <a:gd name="T39" fmla="*/ 241 h 266"/>
                <a:gd name="T40" fmla="*/ 83 w 185"/>
                <a:gd name="T41" fmla="*/ 226 h 266"/>
                <a:gd name="T42" fmla="*/ 65 w 185"/>
                <a:gd name="T43" fmla="*/ 205 h 266"/>
                <a:gd name="T44" fmla="*/ 49 w 185"/>
                <a:gd name="T45" fmla="*/ 182 h 266"/>
                <a:gd name="T46" fmla="*/ 33 w 185"/>
                <a:gd name="T47" fmla="*/ 156 h 266"/>
                <a:gd name="T48" fmla="*/ 19 w 185"/>
                <a:gd name="T49" fmla="*/ 129 h 266"/>
                <a:gd name="T50" fmla="*/ 10 w 185"/>
                <a:gd name="T51" fmla="*/ 102 h 266"/>
                <a:gd name="T52" fmla="*/ 2 w 185"/>
                <a:gd name="T53" fmla="*/ 78 h 266"/>
                <a:gd name="T54" fmla="*/ 0 w 185"/>
                <a:gd name="T55" fmla="*/ 56 h 266"/>
                <a:gd name="T56" fmla="*/ 0 w 185"/>
                <a:gd name="T57" fmla="*/ 36 h 266"/>
                <a:gd name="T58" fmla="*/ 3 w 185"/>
                <a:gd name="T59" fmla="*/ 20 h 266"/>
                <a:gd name="T60" fmla="*/ 11 w 185"/>
                <a:gd name="T61" fmla="*/ 8 h 266"/>
                <a:gd name="T62" fmla="*/ 22 w 185"/>
                <a:gd name="T63" fmla="*/ 1 h 266"/>
                <a:gd name="T64" fmla="*/ 35 w 185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5"/>
                <a:gd name="T100" fmla="*/ 0 h 266"/>
                <a:gd name="T101" fmla="*/ 185 w 185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5" h="266">
                  <a:moveTo>
                    <a:pt x="35" y="0"/>
                  </a:moveTo>
                  <a:lnTo>
                    <a:pt x="51" y="2"/>
                  </a:lnTo>
                  <a:lnTo>
                    <a:pt x="67" y="11"/>
                  </a:lnTo>
                  <a:lnTo>
                    <a:pt x="85" y="24"/>
                  </a:lnTo>
                  <a:lnTo>
                    <a:pt x="102" y="40"/>
                  </a:lnTo>
                  <a:lnTo>
                    <a:pt x="121" y="61"/>
                  </a:lnTo>
                  <a:lnTo>
                    <a:pt x="138" y="84"/>
                  </a:lnTo>
                  <a:lnTo>
                    <a:pt x="154" y="110"/>
                  </a:lnTo>
                  <a:lnTo>
                    <a:pt x="167" y="136"/>
                  </a:lnTo>
                  <a:lnTo>
                    <a:pt x="177" y="163"/>
                  </a:lnTo>
                  <a:lnTo>
                    <a:pt x="183" y="188"/>
                  </a:lnTo>
                  <a:lnTo>
                    <a:pt x="185" y="210"/>
                  </a:lnTo>
                  <a:lnTo>
                    <a:pt x="185" y="229"/>
                  </a:lnTo>
                  <a:lnTo>
                    <a:pt x="182" y="245"/>
                  </a:lnTo>
                  <a:lnTo>
                    <a:pt x="174" y="257"/>
                  </a:lnTo>
                  <a:lnTo>
                    <a:pt x="163" y="265"/>
                  </a:lnTo>
                  <a:lnTo>
                    <a:pt x="150" y="266"/>
                  </a:lnTo>
                  <a:lnTo>
                    <a:pt x="134" y="263"/>
                  </a:lnTo>
                  <a:lnTo>
                    <a:pt x="118" y="255"/>
                  </a:lnTo>
                  <a:lnTo>
                    <a:pt x="100" y="241"/>
                  </a:lnTo>
                  <a:lnTo>
                    <a:pt x="83" y="226"/>
                  </a:lnTo>
                  <a:lnTo>
                    <a:pt x="65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19" y="129"/>
                  </a:lnTo>
                  <a:lnTo>
                    <a:pt x="10" y="102"/>
                  </a:lnTo>
                  <a:lnTo>
                    <a:pt x="2" y="78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2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6826240" y="5267287"/>
              <a:ext cx="194794" cy="277576"/>
            </a:xfrm>
            <a:custGeom>
              <a:avLst/>
              <a:gdLst>
                <a:gd name="T0" fmla="*/ 37 w 187"/>
                <a:gd name="T1" fmla="*/ 0 h 266"/>
                <a:gd name="T2" fmla="*/ 53 w 187"/>
                <a:gd name="T3" fmla="*/ 4 h 266"/>
                <a:gd name="T4" fmla="*/ 69 w 187"/>
                <a:gd name="T5" fmla="*/ 11 h 266"/>
                <a:gd name="T6" fmla="*/ 87 w 187"/>
                <a:gd name="T7" fmla="*/ 24 h 266"/>
                <a:gd name="T8" fmla="*/ 104 w 187"/>
                <a:gd name="T9" fmla="*/ 40 h 266"/>
                <a:gd name="T10" fmla="*/ 122 w 187"/>
                <a:gd name="T11" fmla="*/ 61 h 266"/>
                <a:gd name="T12" fmla="*/ 140 w 187"/>
                <a:gd name="T13" fmla="*/ 84 h 266"/>
                <a:gd name="T14" fmla="*/ 155 w 187"/>
                <a:gd name="T15" fmla="*/ 110 h 266"/>
                <a:gd name="T16" fmla="*/ 169 w 187"/>
                <a:gd name="T17" fmla="*/ 137 h 266"/>
                <a:gd name="T18" fmla="*/ 179 w 187"/>
                <a:gd name="T19" fmla="*/ 164 h 266"/>
                <a:gd name="T20" fmla="*/ 185 w 187"/>
                <a:gd name="T21" fmla="*/ 188 h 266"/>
                <a:gd name="T22" fmla="*/ 187 w 187"/>
                <a:gd name="T23" fmla="*/ 210 h 266"/>
                <a:gd name="T24" fmla="*/ 187 w 187"/>
                <a:gd name="T25" fmla="*/ 230 h 266"/>
                <a:gd name="T26" fmla="*/ 184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2 w 187"/>
                <a:gd name="T39" fmla="*/ 242 h 266"/>
                <a:gd name="T40" fmla="*/ 83 w 187"/>
                <a:gd name="T41" fmla="*/ 226 h 266"/>
                <a:gd name="T42" fmla="*/ 66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4 w 187"/>
                <a:gd name="T53" fmla="*/ 78 h 266"/>
                <a:gd name="T54" fmla="*/ 0 w 187"/>
                <a:gd name="T55" fmla="*/ 56 h 266"/>
                <a:gd name="T56" fmla="*/ 1 w 187"/>
                <a:gd name="T57" fmla="*/ 36 h 266"/>
                <a:gd name="T58" fmla="*/ 5 w 187"/>
                <a:gd name="T59" fmla="*/ 21 h 266"/>
                <a:gd name="T60" fmla="*/ 12 w 187"/>
                <a:gd name="T61" fmla="*/ 10 h 266"/>
                <a:gd name="T62" fmla="*/ 23 w 187"/>
                <a:gd name="T63" fmla="*/ 2 h 266"/>
                <a:gd name="T64" fmla="*/ 37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7" y="0"/>
                  </a:moveTo>
                  <a:lnTo>
                    <a:pt x="53" y="4"/>
                  </a:lnTo>
                  <a:lnTo>
                    <a:pt x="69" y="11"/>
                  </a:lnTo>
                  <a:lnTo>
                    <a:pt x="87" y="24"/>
                  </a:lnTo>
                  <a:lnTo>
                    <a:pt x="104" y="40"/>
                  </a:lnTo>
                  <a:lnTo>
                    <a:pt x="122" y="61"/>
                  </a:lnTo>
                  <a:lnTo>
                    <a:pt x="140" y="84"/>
                  </a:lnTo>
                  <a:lnTo>
                    <a:pt x="155" y="110"/>
                  </a:lnTo>
                  <a:lnTo>
                    <a:pt x="169" y="137"/>
                  </a:lnTo>
                  <a:lnTo>
                    <a:pt x="179" y="164"/>
                  </a:lnTo>
                  <a:lnTo>
                    <a:pt x="185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4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2" y="242"/>
                  </a:lnTo>
                  <a:lnTo>
                    <a:pt x="83" y="226"/>
                  </a:lnTo>
                  <a:lnTo>
                    <a:pt x="66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4" y="78"/>
                  </a:lnTo>
                  <a:lnTo>
                    <a:pt x="0" y="56"/>
                  </a:lnTo>
                  <a:lnTo>
                    <a:pt x="1" y="36"/>
                  </a:lnTo>
                  <a:lnTo>
                    <a:pt x="5" y="21"/>
                  </a:lnTo>
                  <a:lnTo>
                    <a:pt x="12" y="10"/>
                  </a:lnTo>
                  <a:lnTo>
                    <a:pt x="23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6317341" y="4746223"/>
              <a:ext cx="194794" cy="280012"/>
            </a:xfrm>
            <a:custGeom>
              <a:avLst/>
              <a:gdLst>
                <a:gd name="T0" fmla="*/ 35 w 187"/>
                <a:gd name="T1" fmla="*/ 0 h 268"/>
                <a:gd name="T2" fmla="*/ 51 w 187"/>
                <a:gd name="T3" fmla="*/ 4 h 268"/>
                <a:gd name="T4" fmla="*/ 68 w 187"/>
                <a:gd name="T5" fmla="*/ 12 h 268"/>
                <a:gd name="T6" fmla="*/ 85 w 187"/>
                <a:gd name="T7" fmla="*/ 25 h 268"/>
                <a:gd name="T8" fmla="*/ 104 w 187"/>
                <a:gd name="T9" fmla="*/ 42 h 268"/>
                <a:gd name="T10" fmla="*/ 122 w 187"/>
                <a:gd name="T11" fmla="*/ 61 h 268"/>
                <a:gd name="T12" fmla="*/ 138 w 187"/>
                <a:gd name="T13" fmla="*/ 84 h 268"/>
                <a:gd name="T14" fmla="*/ 154 w 187"/>
                <a:gd name="T15" fmla="*/ 111 h 268"/>
                <a:gd name="T16" fmla="*/ 167 w 187"/>
                <a:gd name="T17" fmla="*/ 138 h 268"/>
                <a:gd name="T18" fmla="*/ 177 w 187"/>
                <a:gd name="T19" fmla="*/ 164 h 268"/>
                <a:gd name="T20" fmla="*/ 184 w 187"/>
                <a:gd name="T21" fmla="*/ 188 h 268"/>
                <a:gd name="T22" fmla="*/ 187 w 187"/>
                <a:gd name="T23" fmla="*/ 210 h 268"/>
                <a:gd name="T24" fmla="*/ 187 w 187"/>
                <a:gd name="T25" fmla="*/ 230 h 268"/>
                <a:gd name="T26" fmla="*/ 183 w 187"/>
                <a:gd name="T27" fmla="*/ 246 h 268"/>
                <a:gd name="T28" fmla="*/ 176 w 187"/>
                <a:gd name="T29" fmla="*/ 258 h 268"/>
                <a:gd name="T30" fmla="*/ 165 w 187"/>
                <a:gd name="T31" fmla="*/ 265 h 268"/>
                <a:gd name="T32" fmla="*/ 151 w 187"/>
                <a:gd name="T33" fmla="*/ 268 h 268"/>
                <a:gd name="T34" fmla="*/ 135 w 187"/>
                <a:gd name="T35" fmla="*/ 264 h 268"/>
                <a:gd name="T36" fmla="*/ 118 w 187"/>
                <a:gd name="T37" fmla="*/ 255 h 268"/>
                <a:gd name="T38" fmla="*/ 101 w 187"/>
                <a:gd name="T39" fmla="*/ 243 h 268"/>
                <a:gd name="T40" fmla="*/ 83 w 187"/>
                <a:gd name="T41" fmla="*/ 226 h 268"/>
                <a:gd name="T42" fmla="*/ 66 w 187"/>
                <a:gd name="T43" fmla="*/ 207 h 268"/>
                <a:gd name="T44" fmla="*/ 49 w 187"/>
                <a:gd name="T45" fmla="*/ 183 h 268"/>
                <a:gd name="T46" fmla="*/ 33 w 187"/>
                <a:gd name="T47" fmla="*/ 157 h 268"/>
                <a:gd name="T48" fmla="*/ 19 w 187"/>
                <a:gd name="T49" fmla="*/ 130 h 268"/>
                <a:gd name="T50" fmla="*/ 10 w 187"/>
                <a:gd name="T51" fmla="*/ 103 h 268"/>
                <a:gd name="T52" fmla="*/ 3 w 187"/>
                <a:gd name="T53" fmla="*/ 78 h 268"/>
                <a:gd name="T54" fmla="*/ 0 w 187"/>
                <a:gd name="T55" fmla="*/ 56 h 268"/>
                <a:gd name="T56" fmla="*/ 1 w 187"/>
                <a:gd name="T57" fmla="*/ 37 h 268"/>
                <a:gd name="T58" fmla="*/ 5 w 187"/>
                <a:gd name="T59" fmla="*/ 21 h 268"/>
                <a:gd name="T60" fmla="*/ 11 w 187"/>
                <a:gd name="T61" fmla="*/ 10 h 268"/>
                <a:gd name="T62" fmla="*/ 22 w 187"/>
                <a:gd name="T63" fmla="*/ 3 h 268"/>
                <a:gd name="T64" fmla="*/ 35 w 187"/>
                <a:gd name="T65" fmla="*/ 0 h 2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8"/>
                <a:gd name="T101" fmla="*/ 187 w 187"/>
                <a:gd name="T102" fmla="*/ 268 h 2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8">
                  <a:moveTo>
                    <a:pt x="35" y="0"/>
                  </a:moveTo>
                  <a:lnTo>
                    <a:pt x="51" y="4"/>
                  </a:lnTo>
                  <a:lnTo>
                    <a:pt x="68" y="12"/>
                  </a:lnTo>
                  <a:lnTo>
                    <a:pt x="85" y="25"/>
                  </a:lnTo>
                  <a:lnTo>
                    <a:pt x="104" y="42"/>
                  </a:lnTo>
                  <a:lnTo>
                    <a:pt x="122" y="61"/>
                  </a:lnTo>
                  <a:lnTo>
                    <a:pt x="138" y="84"/>
                  </a:lnTo>
                  <a:lnTo>
                    <a:pt x="154" y="111"/>
                  </a:lnTo>
                  <a:lnTo>
                    <a:pt x="167" y="138"/>
                  </a:lnTo>
                  <a:lnTo>
                    <a:pt x="177" y="164"/>
                  </a:lnTo>
                  <a:lnTo>
                    <a:pt x="184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3" y="246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1" y="268"/>
                  </a:lnTo>
                  <a:lnTo>
                    <a:pt x="135" y="264"/>
                  </a:lnTo>
                  <a:lnTo>
                    <a:pt x="118" y="255"/>
                  </a:lnTo>
                  <a:lnTo>
                    <a:pt x="101" y="243"/>
                  </a:lnTo>
                  <a:lnTo>
                    <a:pt x="83" y="226"/>
                  </a:lnTo>
                  <a:lnTo>
                    <a:pt x="66" y="207"/>
                  </a:lnTo>
                  <a:lnTo>
                    <a:pt x="49" y="183"/>
                  </a:lnTo>
                  <a:lnTo>
                    <a:pt x="33" y="157"/>
                  </a:lnTo>
                  <a:lnTo>
                    <a:pt x="19" y="130"/>
                  </a:lnTo>
                  <a:lnTo>
                    <a:pt x="10" y="103"/>
                  </a:lnTo>
                  <a:lnTo>
                    <a:pt x="3" y="78"/>
                  </a:lnTo>
                  <a:lnTo>
                    <a:pt x="0" y="56"/>
                  </a:lnTo>
                  <a:lnTo>
                    <a:pt x="1" y="37"/>
                  </a:lnTo>
                  <a:lnTo>
                    <a:pt x="5" y="21"/>
                  </a:lnTo>
                  <a:lnTo>
                    <a:pt x="11" y="10"/>
                  </a:lnTo>
                  <a:lnTo>
                    <a:pt x="22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6327081" y="3945149"/>
              <a:ext cx="1982032" cy="1826158"/>
            </a:xfrm>
            <a:custGeom>
              <a:avLst/>
              <a:gdLst>
                <a:gd name="T0" fmla="*/ 946 w 1899"/>
                <a:gd name="T1" fmla="*/ 723 h 1749"/>
                <a:gd name="T2" fmla="*/ 942 w 1899"/>
                <a:gd name="T3" fmla="*/ 726 h 1749"/>
                <a:gd name="T4" fmla="*/ 865 w 1899"/>
                <a:gd name="T5" fmla="*/ 746 h 1749"/>
                <a:gd name="T6" fmla="*/ 799 w 1899"/>
                <a:gd name="T7" fmla="*/ 745 h 1749"/>
                <a:gd name="T8" fmla="*/ 762 w 1899"/>
                <a:gd name="T9" fmla="*/ 738 h 1749"/>
                <a:gd name="T10" fmla="*/ 742 w 1899"/>
                <a:gd name="T11" fmla="*/ 728 h 1749"/>
                <a:gd name="T12" fmla="*/ 734 w 1899"/>
                <a:gd name="T13" fmla="*/ 734 h 1749"/>
                <a:gd name="T14" fmla="*/ 769 w 1899"/>
                <a:gd name="T15" fmla="*/ 785 h 1749"/>
                <a:gd name="T16" fmla="*/ 790 w 1899"/>
                <a:gd name="T17" fmla="*/ 809 h 1749"/>
                <a:gd name="T18" fmla="*/ 807 w 1899"/>
                <a:gd name="T19" fmla="*/ 850 h 1749"/>
                <a:gd name="T20" fmla="*/ 830 w 1899"/>
                <a:gd name="T21" fmla="*/ 869 h 1749"/>
                <a:gd name="T22" fmla="*/ 856 w 1899"/>
                <a:gd name="T23" fmla="*/ 850 h 1749"/>
                <a:gd name="T24" fmla="*/ 920 w 1899"/>
                <a:gd name="T25" fmla="*/ 768 h 1749"/>
                <a:gd name="T26" fmla="*/ 955 w 1899"/>
                <a:gd name="T27" fmla="*/ 734 h 1749"/>
                <a:gd name="T28" fmla="*/ 959 w 1899"/>
                <a:gd name="T29" fmla="*/ 722 h 1749"/>
                <a:gd name="T30" fmla="*/ 6 w 1899"/>
                <a:gd name="T31" fmla="*/ 2 h 1749"/>
                <a:gd name="T32" fmla="*/ 37 w 1899"/>
                <a:gd name="T33" fmla="*/ 27 h 1749"/>
                <a:gd name="T34" fmla="*/ 69 w 1899"/>
                <a:gd name="T35" fmla="*/ 55 h 1749"/>
                <a:gd name="T36" fmla="*/ 701 w 1899"/>
                <a:gd name="T37" fmla="*/ 650 h 1749"/>
                <a:gd name="T38" fmla="*/ 810 w 1899"/>
                <a:gd name="T39" fmla="*/ 696 h 1749"/>
                <a:gd name="T40" fmla="*/ 905 w 1899"/>
                <a:gd name="T41" fmla="*/ 701 h 1749"/>
                <a:gd name="T42" fmla="*/ 979 w 1899"/>
                <a:gd name="T43" fmla="*/ 682 h 1749"/>
                <a:gd name="T44" fmla="*/ 1017 w 1899"/>
                <a:gd name="T45" fmla="*/ 662 h 1749"/>
                <a:gd name="T46" fmla="*/ 1824 w 1899"/>
                <a:gd name="T47" fmla="*/ 241 h 1749"/>
                <a:gd name="T48" fmla="*/ 1879 w 1899"/>
                <a:gd name="T49" fmla="*/ 217 h 1749"/>
                <a:gd name="T50" fmla="*/ 1899 w 1899"/>
                <a:gd name="T51" fmla="*/ 215 h 1749"/>
                <a:gd name="T52" fmla="*/ 1885 w 1899"/>
                <a:gd name="T53" fmla="*/ 233 h 1749"/>
                <a:gd name="T54" fmla="*/ 1848 w 1899"/>
                <a:gd name="T55" fmla="*/ 261 h 1749"/>
                <a:gd name="T56" fmla="*/ 1816 w 1899"/>
                <a:gd name="T57" fmla="*/ 283 h 1749"/>
                <a:gd name="T58" fmla="*/ 1080 w 1899"/>
                <a:gd name="T59" fmla="*/ 707 h 1749"/>
                <a:gd name="T60" fmla="*/ 956 w 1899"/>
                <a:gd name="T61" fmla="*/ 789 h 1749"/>
                <a:gd name="T62" fmla="*/ 888 w 1899"/>
                <a:gd name="T63" fmla="*/ 866 h 1749"/>
                <a:gd name="T64" fmla="*/ 858 w 1899"/>
                <a:gd name="T65" fmla="*/ 925 h 1749"/>
                <a:gd name="T66" fmla="*/ 852 w 1899"/>
                <a:gd name="T67" fmla="*/ 955 h 1749"/>
                <a:gd name="T68" fmla="*/ 825 w 1899"/>
                <a:gd name="T69" fmla="*/ 1691 h 1749"/>
                <a:gd name="T70" fmla="*/ 814 w 1899"/>
                <a:gd name="T71" fmla="*/ 1741 h 1749"/>
                <a:gd name="T72" fmla="*/ 805 w 1899"/>
                <a:gd name="T73" fmla="*/ 1746 h 1749"/>
                <a:gd name="T74" fmla="*/ 796 w 1899"/>
                <a:gd name="T75" fmla="*/ 1712 h 1749"/>
                <a:gd name="T76" fmla="*/ 792 w 1899"/>
                <a:gd name="T77" fmla="*/ 1677 h 1749"/>
                <a:gd name="T78" fmla="*/ 780 w 1899"/>
                <a:gd name="T79" fmla="*/ 888 h 1749"/>
                <a:gd name="T80" fmla="*/ 739 w 1899"/>
                <a:gd name="T81" fmla="*/ 793 h 1749"/>
                <a:gd name="T82" fmla="*/ 689 w 1899"/>
                <a:gd name="T83" fmla="*/ 717 h 1749"/>
                <a:gd name="T84" fmla="*/ 645 w 1899"/>
                <a:gd name="T85" fmla="*/ 666 h 1749"/>
                <a:gd name="T86" fmla="*/ 31 w 1899"/>
                <a:gd name="T87" fmla="*/ 45 h 1749"/>
                <a:gd name="T88" fmla="*/ 3 w 1899"/>
                <a:gd name="T89" fmla="*/ 10 h 1749"/>
                <a:gd name="T90" fmla="*/ 1 w 1899"/>
                <a:gd name="T91" fmla="*/ 0 h 17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99"/>
                <a:gd name="T139" fmla="*/ 0 h 1749"/>
                <a:gd name="T140" fmla="*/ 1899 w 1899"/>
                <a:gd name="T141" fmla="*/ 1749 h 174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99" h="1749">
                  <a:moveTo>
                    <a:pt x="953" y="722"/>
                  </a:moveTo>
                  <a:lnTo>
                    <a:pt x="949" y="723"/>
                  </a:lnTo>
                  <a:lnTo>
                    <a:pt x="946" y="723"/>
                  </a:lnTo>
                  <a:lnTo>
                    <a:pt x="944" y="724"/>
                  </a:lnTo>
                  <a:lnTo>
                    <a:pt x="943" y="726"/>
                  </a:lnTo>
                  <a:lnTo>
                    <a:pt x="942" y="726"/>
                  </a:lnTo>
                  <a:lnTo>
                    <a:pt x="916" y="737"/>
                  </a:lnTo>
                  <a:lnTo>
                    <a:pt x="889" y="743"/>
                  </a:lnTo>
                  <a:lnTo>
                    <a:pt x="865" y="746"/>
                  </a:lnTo>
                  <a:lnTo>
                    <a:pt x="840" y="748"/>
                  </a:lnTo>
                  <a:lnTo>
                    <a:pt x="818" y="746"/>
                  </a:lnTo>
                  <a:lnTo>
                    <a:pt x="799" y="745"/>
                  </a:lnTo>
                  <a:lnTo>
                    <a:pt x="783" y="741"/>
                  </a:lnTo>
                  <a:lnTo>
                    <a:pt x="770" y="739"/>
                  </a:lnTo>
                  <a:lnTo>
                    <a:pt x="762" y="738"/>
                  </a:lnTo>
                  <a:lnTo>
                    <a:pt x="759" y="737"/>
                  </a:lnTo>
                  <a:lnTo>
                    <a:pt x="750" y="730"/>
                  </a:lnTo>
                  <a:lnTo>
                    <a:pt x="742" y="728"/>
                  </a:lnTo>
                  <a:lnTo>
                    <a:pt x="737" y="727"/>
                  </a:lnTo>
                  <a:lnTo>
                    <a:pt x="734" y="729"/>
                  </a:lnTo>
                  <a:lnTo>
                    <a:pt x="734" y="734"/>
                  </a:lnTo>
                  <a:lnTo>
                    <a:pt x="737" y="743"/>
                  </a:lnTo>
                  <a:lnTo>
                    <a:pt x="744" y="752"/>
                  </a:lnTo>
                  <a:lnTo>
                    <a:pt x="769" y="785"/>
                  </a:lnTo>
                  <a:lnTo>
                    <a:pt x="778" y="795"/>
                  </a:lnTo>
                  <a:lnTo>
                    <a:pt x="785" y="804"/>
                  </a:lnTo>
                  <a:lnTo>
                    <a:pt x="790" y="809"/>
                  </a:lnTo>
                  <a:lnTo>
                    <a:pt x="791" y="811"/>
                  </a:lnTo>
                  <a:lnTo>
                    <a:pt x="799" y="834"/>
                  </a:lnTo>
                  <a:lnTo>
                    <a:pt x="807" y="850"/>
                  </a:lnTo>
                  <a:lnTo>
                    <a:pt x="814" y="861"/>
                  </a:lnTo>
                  <a:lnTo>
                    <a:pt x="823" y="867"/>
                  </a:lnTo>
                  <a:lnTo>
                    <a:pt x="830" y="869"/>
                  </a:lnTo>
                  <a:lnTo>
                    <a:pt x="840" y="866"/>
                  </a:lnTo>
                  <a:lnTo>
                    <a:pt x="849" y="859"/>
                  </a:lnTo>
                  <a:lnTo>
                    <a:pt x="856" y="850"/>
                  </a:lnTo>
                  <a:lnTo>
                    <a:pt x="862" y="842"/>
                  </a:lnTo>
                  <a:lnTo>
                    <a:pt x="867" y="832"/>
                  </a:lnTo>
                  <a:lnTo>
                    <a:pt x="920" y="768"/>
                  </a:lnTo>
                  <a:lnTo>
                    <a:pt x="937" y="754"/>
                  </a:lnTo>
                  <a:lnTo>
                    <a:pt x="948" y="741"/>
                  </a:lnTo>
                  <a:lnTo>
                    <a:pt x="955" y="734"/>
                  </a:lnTo>
                  <a:lnTo>
                    <a:pt x="959" y="728"/>
                  </a:lnTo>
                  <a:lnTo>
                    <a:pt x="960" y="724"/>
                  </a:lnTo>
                  <a:lnTo>
                    <a:pt x="959" y="722"/>
                  </a:lnTo>
                  <a:lnTo>
                    <a:pt x="953" y="722"/>
                  </a:lnTo>
                  <a:close/>
                  <a:moveTo>
                    <a:pt x="1" y="0"/>
                  </a:moveTo>
                  <a:lnTo>
                    <a:pt x="6" y="2"/>
                  </a:lnTo>
                  <a:lnTo>
                    <a:pt x="14" y="8"/>
                  </a:lnTo>
                  <a:lnTo>
                    <a:pt x="25" y="16"/>
                  </a:lnTo>
                  <a:lnTo>
                    <a:pt x="37" y="27"/>
                  </a:lnTo>
                  <a:lnTo>
                    <a:pt x="48" y="37"/>
                  </a:lnTo>
                  <a:lnTo>
                    <a:pt x="59" y="48"/>
                  </a:lnTo>
                  <a:lnTo>
                    <a:pt x="69" y="55"/>
                  </a:lnTo>
                  <a:lnTo>
                    <a:pt x="78" y="63"/>
                  </a:lnTo>
                  <a:lnTo>
                    <a:pt x="662" y="623"/>
                  </a:lnTo>
                  <a:lnTo>
                    <a:pt x="701" y="650"/>
                  </a:lnTo>
                  <a:lnTo>
                    <a:pt x="739" y="671"/>
                  </a:lnTo>
                  <a:lnTo>
                    <a:pt x="775" y="686"/>
                  </a:lnTo>
                  <a:lnTo>
                    <a:pt x="810" y="696"/>
                  </a:lnTo>
                  <a:lnTo>
                    <a:pt x="843" y="702"/>
                  </a:lnTo>
                  <a:lnTo>
                    <a:pt x="873" y="704"/>
                  </a:lnTo>
                  <a:lnTo>
                    <a:pt x="905" y="701"/>
                  </a:lnTo>
                  <a:lnTo>
                    <a:pt x="934" y="696"/>
                  </a:lnTo>
                  <a:lnTo>
                    <a:pt x="959" y="690"/>
                  </a:lnTo>
                  <a:lnTo>
                    <a:pt x="979" y="682"/>
                  </a:lnTo>
                  <a:lnTo>
                    <a:pt x="997" y="673"/>
                  </a:lnTo>
                  <a:lnTo>
                    <a:pt x="1010" y="667"/>
                  </a:lnTo>
                  <a:lnTo>
                    <a:pt x="1017" y="662"/>
                  </a:lnTo>
                  <a:lnTo>
                    <a:pt x="1020" y="660"/>
                  </a:lnTo>
                  <a:lnTo>
                    <a:pt x="1796" y="254"/>
                  </a:lnTo>
                  <a:lnTo>
                    <a:pt x="1824" y="241"/>
                  </a:lnTo>
                  <a:lnTo>
                    <a:pt x="1847" y="231"/>
                  </a:lnTo>
                  <a:lnTo>
                    <a:pt x="1865" y="222"/>
                  </a:lnTo>
                  <a:lnTo>
                    <a:pt x="1879" y="217"/>
                  </a:lnTo>
                  <a:lnTo>
                    <a:pt x="1890" y="215"/>
                  </a:lnTo>
                  <a:lnTo>
                    <a:pt x="1896" y="214"/>
                  </a:lnTo>
                  <a:lnTo>
                    <a:pt x="1899" y="215"/>
                  </a:lnTo>
                  <a:lnTo>
                    <a:pt x="1898" y="220"/>
                  </a:lnTo>
                  <a:lnTo>
                    <a:pt x="1893" y="226"/>
                  </a:lnTo>
                  <a:lnTo>
                    <a:pt x="1885" y="233"/>
                  </a:lnTo>
                  <a:lnTo>
                    <a:pt x="1874" y="242"/>
                  </a:lnTo>
                  <a:lnTo>
                    <a:pt x="1862" y="252"/>
                  </a:lnTo>
                  <a:lnTo>
                    <a:pt x="1848" y="261"/>
                  </a:lnTo>
                  <a:lnTo>
                    <a:pt x="1836" y="270"/>
                  </a:lnTo>
                  <a:lnTo>
                    <a:pt x="1825" y="277"/>
                  </a:lnTo>
                  <a:lnTo>
                    <a:pt x="1816" y="283"/>
                  </a:lnTo>
                  <a:lnTo>
                    <a:pt x="1810" y="288"/>
                  </a:lnTo>
                  <a:lnTo>
                    <a:pt x="1808" y="289"/>
                  </a:lnTo>
                  <a:lnTo>
                    <a:pt x="1080" y="707"/>
                  </a:lnTo>
                  <a:lnTo>
                    <a:pt x="1031" y="735"/>
                  </a:lnTo>
                  <a:lnTo>
                    <a:pt x="990" y="762"/>
                  </a:lnTo>
                  <a:lnTo>
                    <a:pt x="956" y="789"/>
                  </a:lnTo>
                  <a:lnTo>
                    <a:pt x="928" y="816"/>
                  </a:lnTo>
                  <a:lnTo>
                    <a:pt x="905" y="842"/>
                  </a:lnTo>
                  <a:lnTo>
                    <a:pt x="888" y="866"/>
                  </a:lnTo>
                  <a:lnTo>
                    <a:pt x="874" y="888"/>
                  </a:lnTo>
                  <a:lnTo>
                    <a:pt x="866" y="908"/>
                  </a:lnTo>
                  <a:lnTo>
                    <a:pt x="858" y="925"/>
                  </a:lnTo>
                  <a:lnTo>
                    <a:pt x="855" y="938"/>
                  </a:lnTo>
                  <a:lnTo>
                    <a:pt x="854" y="949"/>
                  </a:lnTo>
                  <a:lnTo>
                    <a:pt x="852" y="955"/>
                  </a:lnTo>
                  <a:lnTo>
                    <a:pt x="852" y="958"/>
                  </a:lnTo>
                  <a:lnTo>
                    <a:pt x="829" y="1661"/>
                  </a:lnTo>
                  <a:lnTo>
                    <a:pt x="825" y="1691"/>
                  </a:lnTo>
                  <a:lnTo>
                    <a:pt x="821" y="1714"/>
                  </a:lnTo>
                  <a:lnTo>
                    <a:pt x="817" y="1730"/>
                  </a:lnTo>
                  <a:lnTo>
                    <a:pt x="814" y="1741"/>
                  </a:lnTo>
                  <a:lnTo>
                    <a:pt x="811" y="1747"/>
                  </a:lnTo>
                  <a:lnTo>
                    <a:pt x="808" y="1749"/>
                  </a:lnTo>
                  <a:lnTo>
                    <a:pt x="805" y="1746"/>
                  </a:lnTo>
                  <a:lnTo>
                    <a:pt x="801" y="1737"/>
                  </a:lnTo>
                  <a:lnTo>
                    <a:pt x="799" y="1725"/>
                  </a:lnTo>
                  <a:lnTo>
                    <a:pt x="796" y="1712"/>
                  </a:lnTo>
                  <a:lnTo>
                    <a:pt x="795" y="1698"/>
                  </a:lnTo>
                  <a:lnTo>
                    <a:pt x="794" y="1686"/>
                  </a:lnTo>
                  <a:lnTo>
                    <a:pt x="792" y="1677"/>
                  </a:lnTo>
                  <a:lnTo>
                    <a:pt x="792" y="958"/>
                  </a:lnTo>
                  <a:lnTo>
                    <a:pt x="788" y="922"/>
                  </a:lnTo>
                  <a:lnTo>
                    <a:pt x="780" y="888"/>
                  </a:lnTo>
                  <a:lnTo>
                    <a:pt x="768" y="855"/>
                  </a:lnTo>
                  <a:lnTo>
                    <a:pt x="755" y="823"/>
                  </a:lnTo>
                  <a:lnTo>
                    <a:pt x="739" y="793"/>
                  </a:lnTo>
                  <a:lnTo>
                    <a:pt x="723" y="766"/>
                  </a:lnTo>
                  <a:lnTo>
                    <a:pt x="706" y="740"/>
                  </a:lnTo>
                  <a:lnTo>
                    <a:pt x="689" y="717"/>
                  </a:lnTo>
                  <a:lnTo>
                    <a:pt x="672" y="696"/>
                  </a:lnTo>
                  <a:lnTo>
                    <a:pt x="657" y="679"/>
                  </a:lnTo>
                  <a:lnTo>
                    <a:pt x="645" y="666"/>
                  </a:lnTo>
                  <a:lnTo>
                    <a:pt x="65" y="87"/>
                  </a:lnTo>
                  <a:lnTo>
                    <a:pt x="46" y="63"/>
                  </a:lnTo>
                  <a:lnTo>
                    <a:pt x="31" y="45"/>
                  </a:lnTo>
                  <a:lnTo>
                    <a:pt x="19" y="30"/>
                  </a:lnTo>
                  <a:lnTo>
                    <a:pt x="9" y="18"/>
                  </a:lnTo>
                  <a:lnTo>
                    <a:pt x="3" y="10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7094082" y="4697526"/>
              <a:ext cx="236189" cy="155832"/>
            </a:xfrm>
            <a:custGeom>
              <a:avLst/>
              <a:gdLst>
                <a:gd name="T0" fmla="*/ 219 w 226"/>
                <a:gd name="T1" fmla="*/ 0 h 147"/>
                <a:gd name="T2" fmla="*/ 225 w 226"/>
                <a:gd name="T3" fmla="*/ 0 h 147"/>
                <a:gd name="T4" fmla="*/ 226 w 226"/>
                <a:gd name="T5" fmla="*/ 2 h 147"/>
                <a:gd name="T6" fmla="*/ 225 w 226"/>
                <a:gd name="T7" fmla="*/ 6 h 147"/>
                <a:gd name="T8" fmla="*/ 221 w 226"/>
                <a:gd name="T9" fmla="*/ 12 h 147"/>
                <a:gd name="T10" fmla="*/ 214 w 226"/>
                <a:gd name="T11" fmla="*/ 19 h 147"/>
                <a:gd name="T12" fmla="*/ 203 w 226"/>
                <a:gd name="T13" fmla="*/ 32 h 147"/>
                <a:gd name="T14" fmla="*/ 186 w 226"/>
                <a:gd name="T15" fmla="*/ 46 h 147"/>
                <a:gd name="T16" fmla="*/ 133 w 226"/>
                <a:gd name="T17" fmla="*/ 110 h 147"/>
                <a:gd name="T18" fmla="*/ 128 w 226"/>
                <a:gd name="T19" fmla="*/ 120 h 147"/>
                <a:gd name="T20" fmla="*/ 122 w 226"/>
                <a:gd name="T21" fmla="*/ 128 h 147"/>
                <a:gd name="T22" fmla="*/ 115 w 226"/>
                <a:gd name="T23" fmla="*/ 137 h 147"/>
                <a:gd name="T24" fmla="*/ 106 w 226"/>
                <a:gd name="T25" fmla="*/ 144 h 147"/>
                <a:gd name="T26" fmla="*/ 96 w 226"/>
                <a:gd name="T27" fmla="*/ 147 h 147"/>
                <a:gd name="T28" fmla="*/ 89 w 226"/>
                <a:gd name="T29" fmla="*/ 145 h 147"/>
                <a:gd name="T30" fmla="*/ 80 w 226"/>
                <a:gd name="T31" fmla="*/ 139 h 147"/>
                <a:gd name="T32" fmla="*/ 73 w 226"/>
                <a:gd name="T33" fmla="*/ 128 h 147"/>
                <a:gd name="T34" fmla="*/ 65 w 226"/>
                <a:gd name="T35" fmla="*/ 112 h 147"/>
                <a:gd name="T36" fmla="*/ 57 w 226"/>
                <a:gd name="T37" fmla="*/ 89 h 147"/>
                <a:gd name="T38" fmla="*/ 56 w 226"/>
                <a:gd name="T39" fmla="*/ 87 h 147"/>
                <a:gd name="T40" fmla="*/ 51 w 226"/>
                <a:gd name="T41" fmla="*/ 82 h 147"/>
                <a:gd name="T42" fmla="*/ 44 w 226"/>
                <a:gd name="T43" fmla="*/ 73 h 147"/>
                <a:gd name="T44" fmla="*/ 35 w 226"/>
                <a:gd name="T45" fmla="*/ 63 h 147"/>
                <a:gd name="T46" fmla="*/ 10 w 226"/>
                <a:gd name="T47" fmla="*/ 30 h 147"/>
                <a:gd name="T48" fmla="*/ 3 w 226"/>
                <a:gd name="T49" fmla="*/ 21 h 147"/>
                <a:gd name="T50" fmla="*/ 0 w 226"/>
                <a:gd name="T51" fmla="*/ 12 h 147"/>
                <a:gd name="T52" fmla="*/ 0 w 226"/>
                <a:gd name="T53" fmla="*/ 7 h 147"/>
                <a:gd name="T54" fmla="*/ 3 w 226"/>
                <a:gd name="T55" fmla="*/ 5 h 147"/>
                <a:gd name="T56" fmla="*/ 8 w 226"/>
                <a:gd name="T57" fmla="*/ 6 h 147"/>
                <a:gd name="T58" fmla="*/ 16 w 226"/>
                <a:gd name="T59" fmla="*/ 8 h 147"/>
                <a:gd name="T60" fmla="*/ 25 w 226"/>
                <a:gd name="T61" fmla="*/ 15 h 147"/>
                <a:gd name="T62" fmla="*/ 28 w 226"/>
                <a:gd name="T63" fmla="*/ 16 h 147"/>
                <a:gd name="T64" fmla="*/ 36 w 226"/>
                <a:gd name="T65" fmla="*/ 17 h 147"/>
                <a:gd name="T66" fmla="*/ 49 w 226"/>
                <a:gd name="T67" fmla="*/ 19 h 147"/>
                <a:gd name="T68" fmla="*/ 65 w 226"/>
                <a:gd name="T69" fmla="*/ 23 h 147"/>
                <a:gd name="T70" fmla="*/ 84 w 226"/>
                <a:gd name="T71" fmla="*/ 24 h 147"/>
                <a:gd name="T72" fmla="*/ 106 w 226"/>
                <a:gd name="T73" fmla="*/ 26 h 147"/>
                <a:gd name="T74" fmla="*/ 131 w 226"/>
                <a:gd name="T75" fmla="*/ 24 h 147"/>
                <a:gd name="T76" fmla="*/ 155 w 226"/>
                <a:gd name="T77" fmla="*/ 21 h 147"/>
                <a:gd name="T78" fmla="*/ 182 w 226"/>
                <a:gd name="T79" fmla="*/ 15 h 147"/>
                <a:gd name="T80" fmla="*/ 208 w 226"/>
                <a:gd name="T81" fmla="*/ 4 h 147"/>
                <a:gd name="T82" fmla="*/ 209 w 226"/>
                <a:gd name="T83" fmla="*/ 4 h 147"/>
                <a:gd name="T84" fmla="*/ 210 w 226"/>
                <a:gd name="T85" fmla="*/ 2 h 147"/>
                <a:gd name="T86" fmla="*/ 212 w 226"/>
                <a:gd name="T87" fmla="*/ 1 h 147"/>
                <a:gd name="T88" fmla="*/ 215 w 226"/>
                <a:gd name="T89" fmla="*/ 1 h 147"/>
                <a:gd name="T90" fmla="*/ 219 w 226"/>
                <a:gd name="T91" fmla="*/ 0 h 1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26"/>
                <a:gd name="T139" fmla="*/ 0 h 147"/>
                <a:gd name="T140" fmla="*/ 226 w 226"/>
                <a:gd name="T141" fmla="*/ 147 h 1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26" h="147">
                  <a:moveTo>
                    <a:pt x="219" y="0"/>
                  </a:moveTo>
                  <a:lnTo>
                    <a:pt x="225" y="0"/>
                  </a:lnTo>
                  <a:lnTo>
                    <a:pt x="226" y="2"/>
                  </a:lnTo>
                  <a:lnTo>
                    <a:pt x="225" y="6"/>
                  </a:lnTo>
                  <a:lnTo>
                    <a:pt x="221" y="12"/>
                  </a:lnTo>
                  <a:lnTo>
                    <a:pt x="214" y="19"/>
                  </a:lnTo>
                  <a:lnTo>
                    <a:pt x="203" y="32"/>
                  </a:lnTo>
                  <a:lnTo>
                    <a:pt x="186" y="46"/>
                  </a:lnTo>
                  <a:lnTo>
                    <a:pt x="133" y="110"/>
                  </a:lnTo>
                  <a:lnTo>
                    <a:pt x="128" y="120"/>
                  </a:lnTo>
                  <a:lnTo>
                    <a:pt x="122" y="128"/>
                  </a:lnTo>
                  <a:lnTo>
                    <a:pt x="115" y="137"/>
                  </a:lnTo>
                  <a:lnTo>
                    <a:pt x="106" y="144"/>
                  </a:lnTo>
                  <a:lnTo>
                    <a:pt x="96" y="147"/>
                  </a:lnTo>
                  <a:lnTo>
                    <a:pt x="89" y="145"/>
                  </a:lnTo>
                  <a:lnTo>
                    <a:pt x="80" y="139"/>
                  </a:lnTo>
                  <a:lnTo>
                    <a:pt x="73" y="128"/>
                  </a:lnTo>
                  <a:lnTo>
                    <a:pt x="65" y="112"/>
                  </a:lnTo>
                  <a:lnTo>
                    <a:pt x="57" y="89"/>
                  </a:lnTo>
                  <a:lnTo>
                    <a:pt x="56" y="87"/>
                  </a:lnTo>
                  <a:lnTo>
                    <a:pt x="51" y="82"/>
                  </a:lnTo>
                  <a:lnTo>
                    <a:pt x="44" y="73"/>
                  </a:lnTo>
                  <a:lnTo>
                    <a:pt x="35" y="63"/>
                  </a:lnTo>
                  <a:lnTo>
                    <a:pt x="10" y="30"/>
                  </a:lnTo>
                  <a:lnTo>
                    <a:pt x="3" y="2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5"/>
                  </a:lnTo>
                  <a:lnTo>
                    <a:pt x="8" y="6"/>
                  </a:lnTo>
                  <a:lnTo>
                    <a:pt x="16" y="8"/>
                  </a:lnTo>
                  <a:lnTo>
                    <a:pt x="25" y="15"/>
                  </a:lnTo>
                  <a:lnTo>
                    <a:pt x="28" y="16"/>
                  </a:lnTo>
                  <a:lnTo>
                    <a:pt x="36" y="17"/>
                  </a:lnTo>
                  <a:lnTo>
                    <a:pt x="49" y="19"/>
                  </a:lnTo>
                  <a:lnTo>
                    <a:pt x="65" y="23"/>
                  </a:lnTo>
                  <a:lnTo>
                    <a:pt x="84" y="24"/>
                  </a:lnTo>
                  <a:lnTo>
                    <a:pt x="106" y="26"/>
                  </a:lnTo>
                  <a:lnTo>
                    <a:pt x="131" y="24"/>
                  </a:lnTo>
                  <a:lnTo>
                    <a:pt x="155" y="21"/>
                  </a:lnTo>
                  <a:lnTo>
                    <a:pt x="182" y="15"/>
                  </a:lnTo>
                  <a:lnTo>
                    <a:pt x="208" y="4"/>
                  </a:lnTo>
                  <a:lnTo>
                    <a:pt x="209" y="4"/>
                  </a:lnTo>
                  <a:lnTo>
                    <a:pt x="210" y="2"/>
                  </a:lnTo>
                  <a:lnTo>
                    <a:pt x="212" y="1"/>
                  </a:lnTo>
                  <a:lnTo>
                    <a:pt x="215" y="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8104579" y="4361513"/>
              <a:ext cx="255667" cy="275142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7322966" y="5364682"/>
              <a:ext cx="255668" cy="277576"/>
            </a:xfrm>
            <a:custGeom>
              <a:avLst/>
              <a:gdLst>
                <a:gd name="T0" fmla="*/ 163 w 244"/>
                <a:gd name="T1" fmla="*/ 0 h 265"/>
                <a:gd name="T2" fmla="*/ 184 w 244"/>
                <a:gd name="T3" fmla="*/ 0 h 265"/>
                <a:gd name="T4" fmla="*/ 204 w 244"/>
                <a:gd name="T5" fmla="*/ 5 h 265"/>
                <a:gd name="T6" fmla="*/ 221 w 244"/>
                <a:gd name="T7" fmla="*/ 15 h 265"/>
                <a:gd name="T8" fmla="*/ 233 w 244"/>
                <a:gd name="T9" fmla="*/ 30 h 265"/>
                <a:gd name="T10" fmla="*/ 242 w 244"/>
                <a:gd name="T11" fmla="*/ 48 h 265"/>
                <a:gd name="T12" fmla="*/ 244 w 244"/>
                <a:gd name="T13" fmla="*/ 70 h 265"/>
                <a:gd name="T14" fmla="*/ 243 w 244"/>
                <a:gd name="T15" fmla="*/ 93 h 265"/>
                <a:gd name="T16" fmla="*/ 238 w 244"/>
                <a:gd name="T17" fmla="*/ 117 h 265"/>
                <a:gd name="T18" fmla="*/ 227 w 244"/>
                <a:gd name="T19" fmla="*/ 143 h 265"/>
                <a:gd name="T20" fmla="*/ 214 w 244"/>
                <a:gd name="T21" fmla="*/ 169 h 265"/>
                <a:gd name="T22" fmla="*/ 195 w 244"/>
                <a:gd name="T23" fmla="*/ 193 h 265"/>
                <a:gd name="T24" fmla="*/ 173 w 244"/>
                <a:gd name="T25" fmla="*/ 216 h 265"/>
                <a:gd name="T26" fmla="*/ 151 w 244"/>
                <a:gd name="T27" fmla="*/ 235 h 265"/>
                <a:gd name="T28" fmla="*/ 127 w 244"/>
                <a:gd name="T29" fmla="*/ 249 h 265"/>
                <a:gd name="T30" fmla="*/ 104 w 244"/>
                <a:gd name="T31" fmla="*/ 259 h 265"/>
                <a:gd name="T32" fmla="*/ 80 w 244"/>
                <a:gd name="T33" fmla="*/ 265 h 265"/>
                <a:gd name="T34" fmla="*/ 60 w 244"/>
                <a:gd name="T35" fmla="*/ 265 h 265"/>
                <a:gd name="T36" fmla="*/ 40 w 244"/>
                <a:gd name="T37" fmla="*/ 260 h 265"/>
                <a:gd name="T38" fmla="*/ 24 w 244"/>
                <a:gd name="T39" fmla="*/ 251 h 265"/>
                <a:gd name="T40" fmla="*/ 11 w 244"/>
                <a:gd name="T41" fmla="*/ 236 h 265"/>
                <a:gd name="T42" fmla="*/ 3 w 244"/>
                <a:gd name="T43" fmla="*/ 218 h 265"/>
                <a:gd name="T44" fmla="*/ 0 w 244"/>
                <a:gd name="T45" fmla="*/ 197 h 265"/>
                <a:gd name="T46" fmla="*/ 1 w 244"/>
                <a:gd name="T47" fmla="*/ 174 h 265"/>
                <a:gd name="T48" fmla="*/ 6 w 244"/>
                <a:gd name="T49" fmla="*/ 148 h 265"/>
                <a:gd name="T50" fmla="*/ 17 w 244"/>
                <a:gd name="T51" fmla="*/ 122 h 265"/>
                <a:gd name="T52" fmla="*/ 30 w 244"/>
                <a:gd name="T53" fmla="*/ 97 h 265"/>
                <a:gd name="T54" fmla="*/ 49 w 244"/>
                <a:gd name="T55" fmla="*/ 72 h 265"/>
                <a:gd name="T56" fmla="*/ 71 w 244"/>
                <a:gd name="T57" fmla="*/ 49 h 265"/>
                <a:gd name="T58" fmla="*/ 93 w 244"/>
                <a:gd name="T59" fmla="*/ 31 h 265"/>
                <a:gd name="T60" fmla="*/ 117 w 244"/>
                <a:gd name="T61" fmla="*/ 16 h 265"/>
                <a:gd name="T62" fmla="*/ 140 w 244"/>
                <a:gd name="T63" fmla="*/ 6 h 265"/>
                <a:gd name="T64" fmla="*/ 163 w 244"/>
                <a:gd name="T65" fmla="*/ 0 h 2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4"/>
                <a:gd name="T100" fmla="*/ 0 h 265"/>
                <a:gd name="T101" fmla="*/ 244 w 244"/>
                <a:gd name="T102" fmla="*/ 265 h 2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4" h="265">
                  <a:moveTo>
                    <a:pt x="163" y="0"/>
                  </a:moveTo>
                  <a:lnTo>
                    <a:pt x="184" y="0"/>
                  </a:lnTo>
                  <a:lnTo>
                    <a:pt x="204" y="5"/>
                  </a:lnTo>
                  <a:lnTo>
                    <a:pt x="221" y="15"/>
                  </a:lnTo>
                  <a:lnTo>
                    <a:pt x="233" y="30"/>
                  </a:lnTo>
                  <a:lnTo>
                    <a:pt x="242" y="48"/>
                  </a:lnTo>
                  <a:lnTo>
                    <a:pt x="244" y="70"/>
                  </a:lnTo>
                  <a:lnTo>
                    <a:pt x="243" y="93"/>
                  </a:lnTo>
                  <a:lnTo>
                    <a:pt x="238" y="117"/>
                  </a:lnTo>
                  <a:lnTo>
                    <a:pt x="227" y="143"/>
                  </a:lnTo>
                  <a:lnTo>
                    <a:pt x="214" y="169"/>
                  </a:lnTo>
                  <a:lnTo>
                    <a:pt x="195" y="193"/>
                  </a:lnTo>
                  <a:lnTo>
                    <a:pt x="173" y="216"/>
                  </a:lnTo>
                  <a:lnTo>
                    <a:pt x="151" y="235"/>
                  </a:lnTo>
                  <a:lnTo>
                    <a:pt x="127" y="249"/>
                  </a:lnTo>
                  <a:lnTo>
                    <a:pt x="104" y="259"/>
                  </a:lnTo>
                  <a:lnTo>
                    <a:pt x="80" y="265"/>
                  </a:lnTo>
                  <a:lnTo>
                    <a:pt x="60" y="265"/>
                  </a:lnTo>
                  <a:lnTo>
                    <a:pt x="40" y="260"/>
                  </a:lnTo>
                  <a:lnTo>
                    <a:pt x="24" y="251"/>
                  </a:lnTo>
                  <a:lnTo>
                    <a:pt x="11" y="236"/>
                  </a:lnTo>
                  <a:lnTo>
                    <a:pt x="3" y="218"/>
                  </a:lnTo>
                  <a:lnTo>
                    <a:pt x="0" y="197"/>
                  </a:lnTo>
                  <a:lnTo>
                    <a:pt x="1" y="174"/>
                  </a:lnTo>
                  <a:lnTo>
                    <a:pt x="6" y="148"/>
                  </a:lnTo>
                  <a:lnTo>
                    <a:pt x="17" y="122"/>
                  </a:lnTo>
                  <a:lnTo>
                    <a:pt x="30" y="97"/>
                  </a:lnTo>
                  <a:lnTo>
                    <a:pt x="49" y="72"/>
                  </a:lnTo>
                  <a:lnTo>
                    <a:pt x="71" y="49"/>
                  </a:lnTo>
                  <a:lnTo>
                    <a:pt x="93" y="31"/>
                  </a:lnTo>
                  <a:lnTo>
                    <a:pt x="117" y="16"/>
                  </a:lnTo>
                  <a:lnTo>
                    <a:pt x="140" y="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7819691" y="3896452"/>
              <a:ext cx="336020" cy="224009"/>
            </a:xfrm>
            <a:custGeom>
              <a:avLst/>
              <a:gdLst>
                <a:gd name="T0" fmla="*/ 160 w 321"/>
                <a:gd name="T1" fmla="*/ 0 h 214"/>
                <a:gd name="T2" fmla="*/ 193 w 321"/>
                <a:gd name="T3" fmla="*/ 3 h 214"/>
                <a:gd name="T4" fmla="*/ 222 w 321"/>
                <a:gd name="T5" fmla="*/ 9 h 214"/>
                <a:gd name="T6" fmla="*/ 250 w 321"/>
                <a:gd name="T7" fmla="*/ 19 h 214"/>
                <a:gd name="T8" fmla="*/ 274 w 321"/>
                <a:gd name="T9" fmla="*/ 32 h 214"/>
                <a:gd name="T10" fmla="*/ 293 w 321"/>
                <a:gd name="T11" fmla="*/ 48 h 214"/>
                <a:gd name="T12" fmla="*/ 309 w 321"/>
                <a:gd name="T13" fmla="*/ 66 h 214"/>
                <a:gd name="T14" fmla="*/ 318 w 321"/>
                <a:gd name="T15" fmla="*/ 86 h 214"/>
                <a:gd name="T16" fmla="*/ 321 w 321"/>
                <a:gd name="T17" fmla="*/ 108 h 214"/>
                <a:gd name="T18" fmla="*/ 318 w 321"/>
                <a:gd name="T19" fmla="*/ 130 h 214"/>
                <a:gd name="T20" fmla="*/ 309 w 321"/>
                <a:gd name="T21" fmla="*/ 149 h 214"/>
                <a:gd name="T22" fmla="*/ 293 w 321"/>
                <a:gd name="T23" fmla="*/ 168 h 214"/>
                <a:gd name="T24" fmla="*/ 274 w 321"/>
                <a:gd name="T25" fmla="*/ 182 h 214"/>
                <a:gd name="T26" fmla="*/ 250 w 321"/>
                <a:gd name="T27" fmla="*/ 196 h 214"/>
                <a:gd name="T28" fmla="*/ 222 w 321"/>
                <a:gd name="T29" fmla="*/ 206 h 214"/>
                <a:gd name="T30" fmla="*/ 193 w 321"/>
                <a:gd name="T31" fmla="*/ 212 h 214"/>
                <a:gd name="T32" fmla="*/ 160 w 321"/>
                <a:gd name="T33" fmla="*/ 214 h 214"/>
                <a:gd name="T34" fmla="*/ 127 w 321"/>
                <a:gd name="T35" fmla="*/ 212 h 214"/>
                <a:gd name="T36" fmla="*/ 98 w 321"/>
                <a:gd name="T37" fmla="*/ 206 h 214"/>
                <a:gd name="T38" fmla="*/ 70 w 321"/>
                <a:gd name="T39" fmla="*/ 196 h 214"/>
                <a:gd name="T40" fmla="*/ 46 w 321"/>
                <a:gd name="T41" fmla="*/ 182 h 214"/>
                <a:gd name="T42" fmla="*/ 27 w 321"/>
                <a:gd name="T43" fmla="*/ 168 h 214"/>
                <a:gd name="T44" fmla="*/ 12 w 321"/>
                <a:gd name="T45" fmla="*/ 149 h 214"/>
                <a:gd name="T46" fmla="*/ 4 w 321"/>
                <a:gd name="T47" fmla="*/ 130 h 214"/>
                <a:gd name="T48" fmla="*/ 0 w 321"/>
                <a:gd name="T49" fmla="*/ 108 h 214"/>
                <a:gd name="T50" fmla="*/ 4 w 321"/>
                <a:gd name="T51" fmla="*/ 86 h 214"/>
                <a:gd name="T52" fmla="*/ 12 w 321"/>
                <a:gd name="T53" fmla="*/ 66 h 214"/>
                <a:gd name="T54" fmla="*/ 27 w 321"/>
                <a:gd name="T55" fmla="*/ 48 h 214"/>
                <a:gd name="T56" fmla="*/ 46 w 321"/>
                <a:gd name="T57" fmla="*/ 32 h 214"/>
                <a:gd name="T58" fmla="*/ 70 w 321"/>
                <a:gd name="T59" fmla="*/ 19 h 214"/>
                <a:gd name="T60" fmla="*/ 98 w 321"/>
                <a:gd name="T61" fmla="*/ 9 h 214"/>
                <a:gd name="T62" fmla="*/ 127 w 321"/>
                <a:gd name="T63" fmla="*/ 3 h 214"/>
                <a:gd name="T64" fmla="*/ 160 w 321"/>
                <a:gd name="T65" fmla="*/ 0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1"/>
                <a:gd name="T100" fmla="*/ 0 h 214"/>
                <a:gd name="T101" fmla="*/ 321 w 321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1" h="214">
                  <a:moveTo>
                    <a:pt x="160" y="0"/>
                  </a:moveTo>
                  <a:lnTo>
                    <a:pt x="193" y="3"/>
                  </a:lnTo>
                  <a:lnTo>
                    <a:pt x="222" y="9"/>
                  </a:lnTo>
                  <a:lnTo>
                    <a:pt x="250" y="19"/>
                  </a:lnTo>
                  <a:lnTo>
                    <a:pt x="274" y="32"/>
                  </a:lnTo>
                  <a:lnTo>
                    <a:pt x="293" y="48"/>
                  </a:lnTo>
                  <a:lnTo>
                    <a:pt x="309" y="66"/>
                  </a:lnTo>
                  <a:lnTo>
                    <a:pt x="318" y="86"/>
                  </a:lnTo>
                  <a:lnTo>
                    <a:pt x="321" y="108"/>
                  </a:lnTo>
                  <a:lnTo>
                    <a:pt x="318" y="130"/>
                  </a:lnTo>
                  <a:lnTo>
                    <a:pt x="309" y="149"/>
                  </a:lnTo>
                  <a:lnTo>
                    <a:pt x="293" y="168"/>
                  </a:lnTo>
                  <a:lnTo>
                    <a:pt x="274" y="182"/>
                  </a:lnTo>
                  <a:lnTo>
                    <a:pt x="250" y="196"/>
                  </a:lnTo>
                  <a:lnTo>
                    <a:pt x="222" y="206"/>
                  </a:lnTo>
                  <a:lnTo>
                    <a:pt x="193" y="212"/>
                  </a:lnTo>
                  <a:lnTo>
                    <a:pt x="160" y="214"/>
                  </a:lnTo>
                  <a:lnTo>
                    <a:pt x="127" y="212"/>
                  </a:lnTo>
                  <a:lnTo>
                    <a:pt x="98" y="206"/>
                  </a:lnTo>
                  <a:lnTo>
                    <a:pt x="70" y="196"/>
                  </a:lnTo>
                  <a:lnTo>
                    <a:pt x="46" y="182"/>
                  </a:lnTo>
                  <a:lnTo>
                    <a:pt x="27" y="168"/>
                  </a:lnTo>
                  <a:lnTo>
                    <a:pt x="12" y="149"/>
                  </a:lnTo>
                  <a:lnTo>
                    <a:pt x="4" y="130"/>
                  </a:lnTo>
                  <a:lnTo>
                    <a:pt x="0" y="108"/>
                  </a:lnTo>
                  <a:lnTo>
                    <a:pt x="4" y="86"/>
                  </a:lnTo>
                  <a:lnTo>
                    <a:pt x="12" y="66"/>
                  </a:lnTo>
                  <a:lnTo>
                    <a:pt x="27" y="48"/>
                  </a:lnTo>
                  <a:lnTo>
                    <a:pt x="46" y="32"/>
                  </a:lnTo>
                  <a:lnTo>
                    <a:pt x="70" y="19"/>
                  </a:lnTo>
                  <a:lnTo>
                    <a:pt x="98" y="9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7174436" y="3825840"/>
              <a:ext cx="336020" cy="224009"/>
            </a:xfrm>
            <a:custGeom>
              <a:avLst/>
              <a:gdLst>
                <a:gd name="T0" fmla="*/ 160 w 321"/>
                <a:gd name="T1" fmla="*/ 0 h 214"/>
                <a:gd name="T2" fmla="*/ 193 w 321"/>
                <a:gd name="T3" fmla="*/ 3 h 214"/>
                <a:gd name="T4" fmla="*/ 222 w 321"/>
                <a:gd name="T5" fmla="*/ 9 h 214"/>
                <a:gd name="T6" fmla="*/ 250 w 321"/>
                <a:gd name="T7" fmla="*/ 19 h 214"/>
                <a:gd name="T8" fmla="*/ 274 w 321"/>
                <a:gd name="T9" fmla="*/ 32 h 214"/>
                <a:gd name="T10" fmla="*/ 293 w 321"/>
                <a:gd name="T11" fmla="*/ 48 h 214"/>
                <a:gd name="T12" fmla="*/ 309 w 321"/>
                <a:gd name="T13" fmla="*/ 66 h 214"/>
                <a:gd name="T14" fmla="*/ 318 w 321"/>
                <a:gd name="T15" fmla="*/ 86 h 214"/>
                <a:gd name="T16" fmla="*/ 321 w 321"/>
                <a:gd name="T17" fmla="*/ 108 h 214"/>
                <a:gd name="T18" fmla="*/ 318 w 321"/>
                <a:gd name="T19" fmla="*/ 130 h 214"/>
                <a:gd name="T20" fmla="*/ 309 w 321"/>
                <a:gd name="T21" fmla="*/ 149 h 214"/>
                <a:gd name="T22" fmla="*/ 293 w 321"/>
                <a:gd name="T23" fmla="*/ 168 h 214"/>
                <a:gd name="T24" fmla="*/ 274 w 321"/>
                <a:gd name="T25" fmla="*/ 182 h 214"/>
                <a:gd name="T26" fmla="*/ 250 w 321"/>
                <a:gd name="T27" fmla="*/ 196 h 214"/>
                <a:gd name="T28" fmla="*/ 222 w 321"/>
                <a:gd name="T29" fmla="*/ 206 h 214"/>
                <a:gd name="T30" fmla="*/ 193 w 321"/>
                <a:gd name="T31" fmla="*/ 212 h 214"/>
                <a:gd name="T32" fmla="*/ 160 w 321"/>
                <a:gd name="T33" fmla="*/ 214 h 214"/>
                <a:gd name="T34" fmla="*/ 127 w 321"/>
                <a:gd name="T35" fmla="*/ 212 h 214"/>
                <a:gd name="T36" fmla="*/ 98 w 321"/>
                <a:gd name="T37" fmla="*/ 206 h 214"/>
                <a:gd name="T38" fmla="*/ 70 w 321"/>
                <a:gd name="T39" fmla="*/ 196 h 214"/>
                <a:gd name="T40" fmla="*/ 46 w 321"/>
                <a:gd name="T41" fmla="*/ 182 h 214"/>
                <a:gd name="T42" fmla="*/ 27 w 321"/>
                <a:gd name="T43" fmla="*/ 168 h 214"/>
                <a:gd name="T44" fmla="*/ 12 w 321"/>
                <a:gd name="T45" fmla="*/ 149 h 214"/>
                <a:gd name="T46" fmla="*/ 4 w 321"/>
                <a:gd name="T47" fmla="*/ 130 h 214"/>
                <a:gd name="T48" fmla="*/ 0 w 321"/>
                <a:gd name="T49" fmla="*/ 108 h 214"/>
                <a:gd name="T50" fmla="*/ 4 w 321"/>
                <a:gd name="T51" fmla="*/ 86 h 214"/>
                <a:gd name="T52" fmla="*/ 12 w 321"/>
                <a:gd name="T53" fmla="*/ 66 h 214"/>
                <a:gd name="T54" fmla="*/ 27 w 321"/>
                <a:gd name="T55" fmla="*/ 48 h 214"/>
                <a:gd name="T56" fmla="*/ 46 w 321"/>
                <a:gd name="T57" fmla="*/ 32 h 214"/>
                <a:gd name="T58" fmla="*/ 70 w 321"/>
                <a:gd name="T59" fmla="*/ 19 h 214"/>
                <a:gd name="T60" fmla="*/ 98 w 321"/>
                <a:gd name="T61" fmla="*/ 9 h 214"/>
                <a:gd name="T62" fmla="*/ 127 w 321"/>
                <a:gd name="T63" fmla="*/ 3 h 214"/>
                <a:gd name="T64" fmla="*/ 160 w 321"/>
                <a:gd name="T65" fmla="*/ 0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1"/>
                <a:gd name="T100" fmla="*/ 0 h 214"/>
                <a:gd name="T101" fmla="*/ 321 w 321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1" h="214">
                  <a:moveTo>
                    <a:pt x="160" y="0"/>
                  </a:moveTo>
                  <a:lnTo>
                    <a:pt x="193" y="3"/>
                  </a:lnTo>
                  <a:lnTo>
                    <a:pt x="222" y="9"/>
                  </a:lnTo>
                  <a:lnTo>
                    <a:pt x="250" y="19"/>
                  </a:lnTo>
                  <a:lnTo>
                    <a:pt x="274" y="32"/>
                  </a:lnTo>
                  <a:lnTo>
                    <a:pt x="293" y="48"/>
                  </a:lnTo>
                  <a:lnTo>
                    <a:pt x="309" y="66"/>
                  </a:lnTo>
                  <a:lnTo>
                    <a:pt x="318" y="86"/>
                  </a:lnTo>
                  <a:lnTo>
                    <a:pt x="321" y="108"/>
                  </a:lnTo>
                  <a:lnTo>
                    <a:pt x="318" y="130"/>
                  </a:lnTo>
                  <a:lnTo>
                    <a:pt x="309" y="149"/>
                  </a:lnTo>
                  <a:lnTo>
                    <a:pt x="293" y="168"/>
                  </a:lnTo>
                  <a:lnTo>
                    <a:pt x="274" y="182"/>
                  </a:lnTo>
                  <a:lnTo>
                    <a:pt x="250" y="196"/>
                  </a:lnTo>
                  <a:lnTo>
                    <a:pt x="222" y="206"/>
                  </a:lnTo>
                  <a:lnTo>
                    <a:pt x="193" y="212"/>
                  </a:lnTo>
                  <a:lnTo>
                    <a:pt x="160" y="214"/>
                  </a:lnTo>
                  <a:lnTo>
                    <a:pt x="127" y="212"/>
                  </a:lnTo>
                  <a:lnTo>
                    <a:pt x="98" y="206"/>
                  </a:lnTo>
                  <a:lnTo>
                    <a:pt x="70" y="196"/>
                  </a:lnTo>
                  <a:lnTo>
                    <a:pt x="46" y="182"/>
                  </a:lnTo>
                  <a:lnTo>
                    <a:pt x="27" y="168"/>
                  </a:lnTo>
                  <a:lnTo>
                    <a:pt x="12" y="149"/>
                  </a:lnTo>
                  <a:lnTo>
                    <a:pt x="4" y="130"/>
                  </a:lnTo>
                  <a:lnTo>
                    <a:pt x="0" y="108"/>
                  </a:lnTo>
                  <a:lnTo>
                    <a:pt x="4" y="86"/>
                  </a:lnTo>
                  <a:lnTo>
                    <a:pt x="12" y="66"/>
                  </a:lnTo>
                  <a:lnTo>
                    <a:pt x="27" y="48"/>
                  </a:lnTo>
                  <a:lnTo>
                    <a:pt x="46" y="32"/>
                  </a:lnTo>
                  <a:lnTo>
                    <a:pt x="70" y="19"/>
                  </a:lnTo>
                  <a:lnTo>
                    <a:pt x="98" y="9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6555964" y="4712135"/>
              <a:ext cx="192359" cy="277576"/>
            </a:xfrm>
            <a:custGeom>
              <a:avLst/>
              <a:gdLst>
                <a:gd name="T0" fmla="*/ 37 w 187"/>
                <a:gd name="T1" fmla="*/ 0 h 266"/>
                <a:gd name="T2" fmla="*/ 53 w 187"/>
                <a:gd name="T3" fmla="*/ 4 h 266"/>
                <a:gd name="T4" fmla="*/ 69 w 187"/>
                <a:gd name="T5" fmla="*/ 11 h 266"/>
                <a:gd name="T6" fmla="*/ 87 w 187"/>
                <a:gd name="T7" fmla="*/ 24 h 266"/>
                <a:gd name="T8" fmla="*/ 104 w 187"/>
                <a:gd name="T9" fmla="*/ 40 h 266"/>
                <a:gd name="T10" fmla="*/ 122 w 187"/>
                <a:gd name="T11" fmla="*/ 61 h 266"/>
                <a:gd name="T12" fmla="*/ 140 w 187"/>
                <a:gd name="T13" fmla="*/ 84 h 266"/>
                <a:gd name="T14" fmla="*/ 155 w 187"/>
                <a:gd name="T15" fmla="*/ 110 h 266"/>
                <a:gd name="T16" fmla="*/ 169 w 187"/>
                <a:gd name="T17" fmla="*/ 137 h 266"/>
                <a:gd name="T18" fmla="*/ 179 w 187"/>
                <a:gd name="T19" fmla="*/ 164 h 266"/>
                <a:gd name="T20" fmla="*/ 185 w 187"/>
                <a:gd name="T21" fmla="*/ 188 h 266"/>
                <a:gd name="T22" fmla="*/ 187 w 187"/>
                <a:gd name="T23" fmla="*/ 210 h 266"/>
                <a:gd name="T24" fmla="*/ 187 w 187"/>
                <a:gd name="T25" fmla="*/ 230 h 266"/>
                <a:gd name="T26" fmla="*/ 184 w 187"/>
                <a:gd name="T27" fmla="*/ 245 h 266"/>
                <a:gd name="T28" fmla="*/ 176 w 187"/>
                <a:gd name="T29" fmla="*/ 258 h 266"/>
                <a:gd name="T30" fmla="*/ 165 w 187"/>
                <a:gd name="T31" fmla="*/ 265 h 266"/>
                <a:gd name="T32" fmla="*/ 152 w 187"/>
                <a:gd name="T33" fmla="*/ 266 h 266"/>
                <a:gd name="T34" fmla="*/ 136 w 187"/>
                <a:gd name="T35" fmla="*/ 264 h 266"/>
                <a:gd name="T36" fmla="*/ 119 w 187"/>
                <a:gd name="T37" fmla="*/ 255 h 266"/>
                <a:gd name="T38" fmla="*/ 102 w 187"/>
                <a:gd name="T39" fmla="*/ 242 h 266"/>
                <a:gd name="T40" fmla="*/ 83 w 187"/>
                <a:gd name="T41" fmla="*/ 226 h 266"/>
                <a:gd name="T42" fmla="*/ 66 w 187"/>
                <a:gd name="T43" fmla="*/ 205 h 266"/>
                <a:gd name="T44" fmla="*/ 49 w 187"/>
                <a:gd name="T45" fmla="*/ 182 h 266"/>
                <a:gd name="T46" fmla="*/ 33 w 187"/>
                <a:gd name="T47" fmla="*/ 156 h 266"/>
                <a:gd name="T48" fmla="*/ 20 w 187"/>
                <a:gd name="T49" fmla="*/ 129 h 266"/>
                <a:gd name="T50" fmla="*/ 10 w 187"/>
                <a:gd name="T51" fmla="*/ 102 h 266"/>
                <a:gd name="T52" fmla="*/ 4 w 187"/>
                <a:gd name="T53" fmla="*/ 78 h 266"/>
                <a:gd name="T54" fmla="*/ 0 w 187"/>
                <a:gd name="T55" fmla="*/ 56 h 266"/>
                <a:gd name="T56" fmla="*/ 1 w 187"/>
                <a:gd name="T57" fmla="*/ 36 h 266"/>
                <a:gd name="T58" fmla="*/ 5 w 187"/>
                <a:gd name="T59" fmla="*/ 21 h 266"/>
                <a:gd name="T60" fmla="*/ 12 w 187"/>
                <a:gd name="T61" fmla="*/ 10 h 266"/>
                <a:gd name="T62" fmla="*/ 23 w 187"/>
                <a:gd name="T63" fmla="*/ 2 h 266"/>
                <a:gd name="T64" fmla="*/ 37 w 187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7"/>
                <a:gd name="T100" fmla="*/ 0 h 266"/>
                <a:gd name="T101" fmla="*/ 187 w 187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7" h="266">
                  <a:moveTo>
                    <a:pt x="37" y="0"/>
                  </a:moveTo>
                  <a:lnTo>
                    <a:pt x="53" y="4"/>
                  </a:lnTo>
                  <a:lnTo>
                    <a:pt x="69" y="11"/>
                  </a:lnTo>
                  <a:lnTo>
                    <a:pt x="87" y="24"/>
                  </a:lnTo>
                  <a:lnTo>
                    <a:pt x="104" y="40"/>
                  </a:lnTo>
                  <a:lnTo>
                    <a:pt x="122" y="61"/>
                  </a:lnTo>
                  <a:lnTo>
                    <a:pt x="140" y="84"/>
                  </a:lnTo>
                  <a:lnTo>
                    <a:pt x="155" y="110"/>
                  </a:lnTo>
                  <a:lnTo>
                    <a:pt x="169" y="137"/>
                  </a:lnTo>
                  <a:lnTo>
                    <a:pt x="179" y="164"/>
                  </a:lnTo>
                  <a:lnTo>
                    <a:pt x="185" y="188"/>
                  </a:lnTo>
                  <a:lnTo>
                    <a:pt x="187" y="210"/>
                  </a:lnTo>
                  <a:lnTo>
                    <a:pt x="187" y="230"/>
                  </a:lnTo>
                  <a:lnTo>
                    <a:pt x="184" y="245"/>
                  </a:lnTo>
                  <a:lnTo>
                    <a:pt x="176" y="258"/>
                  </a:lnTo>
                  <a:lnTo>
                    <a:pt x="165" y="265"/>
                  </a:lnTo>
                  <a:lnTo>
                    <a:pt x="152" y="266"/>
                  </a:lnTo>
                  <a:lnTo>
                    <a:pt x="136" y="264"/>
                  </a:lnTo>
                  <a:lnTo>
                    <a:pt x="119" y="255"/>
                  </a:lnTo>
                  <a:lnTo>
                    <a:pt x="102" y="242"/>
                  </a:lnTo>
                  <a:lnTo>
                    <a:pt x="83" y="226"/>
                  </a:lnTo>
                  <a:lnTo>
                    <a:pt x="66" y="205"/>
                  </a:lnTo>
                  <a:lnTo>
                    <a:pt x="49" y="182"/>
                  </a:lnTo>
                  <a:lnTo>
                    <a:pt x="33" y="156"/>
                  </a:lnTo>
                  <a:lnTo>
                    <a:pt x="20" y="129"/>
                  </a:lnTo>
                  <a:lnTo>
                    <a:pt x="10" y="102"/>
                  </a:lnTo>
                  <a:lnTo>
                    <a:pt x="4" y="78"/>
                  </a:lnTo>
                  <a:lnTo>
                    <a:pt x="0" y="56"/>
                  </a:lnTo>
                  <a:lnTo>
                    <a:pt x="1" y="36"/>
                  </a:lnTo>
                  <a:lnTo>
                    <a:pt x="5" y="21"/>
                  </a:lnTo>
                  <a:lnTo>
                    <a:pt x="12" y="10"/>
                  </a:lnTo>
                  <a:lnTo>
                    <a:pt x="23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Calibri" pitchFamily="34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399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2400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1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534" y="571500"/>
            <a:ext cx="8596668" cy="1320800"/>
          </a:xfrm>
        </p:spPr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15886" y="167425"/>
            <a:ext cx="2349493" cy="27653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Hành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vi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28595" y="4457108"/>
            <a:ext cx="2034993" cy="1477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Sinh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lý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33262" y="2668841"/>
            <a:ext cx="2559625" cy="50543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Tâm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lý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4391563" y="1998637"/>
            <a:ext cx="4229100" cy="2992581"/>
          </a:xfrm>
          <a:prstGeom prst="triangl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47065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6931" y="2360221"/>
            <a:ext cx="8614064" cy="31692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47258" y="2574793"/>
            <a:ext cx="753340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i="1" dirty="0" err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sz="28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35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56" name="Group 56"/>
          <p:cNvGrpSpPr>
            <a:grpSpLocks/>
          </p:cNvGrpSpPr>
          <p:nvPr/>
        </p:nvGrpSpPr>
        <p:grpSpPr bwMode="auto">
          <a:xfrm rot="-326247">
            <a:off x="5347093" y="689551"/>
            <a:ext cx="2103247" cy="955968"/>
            <a:chOff x="1243" y="1217"/>
            <a:chExt cx="2302" cy="37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307248" name="Group 48"/>
            <p:cNvGrpSpPr>
              <a:grpSpLocks/>
            </p:cNvGrpSpPr>
            <p:nvPr/>
          </p:nvGrpSpPr>
          <p:grpSpPr bwMode="auto">
            <a:xfrm>
              <a:off x="1243" y="1217"/>
              <a:ext cx="2302" cy="378"/>
              <a:chOff x="1238" y="1217"/>
              <a:chExt cx="2302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19107782">
                <a:off x="1243" y="1217"/>
                <a:ext cx="2297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19107782">
                <a:off x="1253" y="1237"/>
                <a:ext cx="2274" cy="325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19107782">
                <a:off x="1238" y="126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30" y="1321"/>
              <a:ext cx="111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WHAT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07250" name="Group 50"/>
          <p:cNvGrpSpPr>
            <a:grpSpLocks/>
          </p:cNvGrpSpPr>
          <p:nvPr/>
        </p:nvGrpSpPr>
        <p:grpSpPr bwMode="auto">
          <a:xfrm rot="21364564">
            <a:off x="6370040" y="1341624"/>
            <a:ext cx="2141994" cy="889305"/>
            <a:chOff x="1724" y="1650"/>
            <a:chExt cx="2404" cy="340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307249" name="Group 49"/>
            <p:cNvGrpSpPr>
              <a:grpSpLocks/>
            </p:cNvGrpSpPr>
            <p:nvPr/>
          </p:nvGrpSpPr>
          <p:grpSpPr bwMode="auto">
            <a:xfrm>
              <a:off x="1724" y="1650"/>
              <a:ext cx="2404" cy="340"/>
              <a:chOff x="1724" y="1650"/>
              <a:chExt cx="2404" cy="340"/>
            </a:xfrm>
          </p:grpSpPr>
          <p:sp>
            <p:nvSpPr>
              <p:cNvPr id="307210" name="Oval 10"/>
              <p:cNvSpPr>
                <a:spLocks noChangeArrowheads="1"/>
              </p:cNvSpPr>
              <p:nvPr/>
            </p:nvSpPr>
            <p:spPr bwMode="gray">
              <a:xfrm rot="19813299">
                <a:off x="1724" y="1651"/>
                <a:ext cx="2393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tint val="0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11" name="Oval 11"/>
              <p:cNvSpPr>
                <a:spLocks noChangeArrowheads="1"/>
              </p:cNvSpPr>
              <p:nvPr/>
            </p:nvSpPr>
            <p:spPr bwMode="gray">
              <a:xfrm rot="19813299">
                <a:off x="1728" y="1663"/>
                <a:ext cx="2400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alpha val="32001"/>
                    </a:srgbClr>
                  </a:gs>
                  <a:gs pos="100000">
                    <a:srgbClr val="B296F2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12" name="Oval 12"/>
              <p:cNvSpPr>
                <a:spLocks noChangeArrowheads="1"/>
              </p:cNvSpPr>
              <p:nvPr/>
            </p:nvSpPr>
            <p:spPr bwMode="gray">
              <a:xfrm rot="-1786701">
                <a:off x="1728" y="1659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54118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13" name="Oval 13"/>
              <p:cNvSpPr>
                <a:spLocks noChangeArrowheads="1"/>
              </p:cNvSpPr>
              <p:nvPr/>
            </p:nvSpPr>
            <p:spPr bwMode="gray">
              <a:xfrm rot="19813299">
                <a:off x="1736" y="1650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63529"/>
                      <a:invGamma/>
                    </a:srgbClr>
                  </a:gs>
                  <a:gs pos="100000">
                    <a:srgbClr val="B296F2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07229" name="Text Box 29"/>
            <p:cNvSpPr txBox="1">
              <a:spLocks noChangeArrowheads="1"/>
            </p:cNvSpPr>
            <p:nvPr/>
          </p:nvSpPr>
          <p:spPr bwMode="gray">
            <a:xfrm rot="19782471">
              <a:off x="2381" y="1752"/>
              <a:ext cx="974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WHO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07278" name="Group 78"/>
          <p:cNvGrpSpPr>
            <a:grpSpLocks/>
          </p:cNvGrpSpPr>
          <p:nvPr/>
        </p:nvGrpSpPr>
        <p:grpSpPr bwMode="auto">
          <a:xfrm>
            <a:off x="3972340" y="2611096"/>
            <a:ext cx="2239860" cy="1780503"/>
            <a:chOff x="960" y="2551"/>
            <a:chExt cx="1481" cy="1236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307245" name="Group 45"/>
            <p:cNvGrpSpPr>
              <a:grpSpLocks/>
            </p:cNvGrpSpPr>
            <p:nvPr/>
          </p:nvGrpSpPr>
          <p:grpSpPr bwMode="auto">
            <a:xfrm>
              <a:off x="960" y="2551"/>
              <a:ext cx="1481" cy="1236"/>
              <a:chOff x="480" y="2407"/>
              <a:chExt cx="1481" cy="1236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860"/>
                <a:ext cx="164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860"/>
                <a:ext cx="164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860"/>
                <a:ext cx="1378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850"/>
                <a:ext cx="1376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860"/>
                <a:ext cx="1239" cy="32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489" y="2825"/>
              <a:ext cx="47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200" b="1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?</a:t>
              </a:r>
            </a:p>
          </p:txBody>
        </p:sp>
      </p:grpSp>
      <p:grpSp>
        <p:nvGrpSpPr>
          <p:cNvPr id="50" name="Group 56"/>
          <p:cNvGrpSpPr>
            <a:grpSpLocks/>
          </p:cNvGrpSpPr>
          <p:nvPr/>
        </p:nvGrpSpPr>
        <p:grpSpPr bwMode="auto">
          <a:xfrm rot="1585712">
            <a:off x="7155635" y="2274193"/>
            <a:ext cx="2103247" cy="955968"/>
            <a:chOff x="1243" y="1217"/>
            <a:chExt cx="2302" cy="37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51" name="Group 48"/>
            <p:cNvGrpSpPr>
              <a:grpSpLocks/>
            </p:cNvGrpSpPr>
            <p:nvPr/>
          </p:nvGrpSpPr>
          <p:grpSpPr bwMode="auto">
            <a:xfrm>
              <a:off x="1243" y="1217"/>
              <a:ext cx="2302" cy="378"/>
              <a:chOff x="1238" y="1217"/>
              <a:chExt cx="2302" cy="378"/>
            </a:xfrm>
          </p:grpSpPr>
          <p:sp>
            <p:nvSpPr>
              <p:cNvPr id="53" name="Oval 4"/>
              <p:cNvSpPr>
                <a:spLocks noChangeArrowheads="1"/>
              </p:cNvSpPr>
              <p:nvPr/>
            </p:nvSpPr>
            <p:spPr bwMode="gray">
              <a:xfrm rot="19107782">
                <a:off x="1243" y="1217"/>
                <a:ext cx="2297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Oval 5"/>
              <p:cNvSpPr>
                <a:spLocks noChangeArrowheads="1"/>
              </p:cNvSpPr>
              <p:nvPr/>
            </p:nvSpPr>
            <p:spPr bwMode="gray">
              <a:xfrm rot="19107782">
                <a:off x="1253" y="1237"/>
                <a:ext cx="2274" cy="325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Oval 7"/>
              <p:cNvSpPr>
                <a:spLocks noChangeArrowheads="1"/>
              </p:cNvSpPr>
              <p:nvPr/>
            </p:nvSpPr>
            <p:spPr bwMode="gray">
              <a:xfrm rot="19107782">
                <a:off x="1238" y="126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" name="Text Box 8"/>
            <p:cNvSpPr txBox="1">
              <a:spLocks noChangeArrowheads="1"/>
            </p:cNvSpPr>
            <p:nvPr/>
          </p:nvSpPr>
          <p:spPr bwMode="gray">
            <a:xfrm rot="19178242">
              <a:off x="1922" y="1321"/>
              <a:ext cx="934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WHY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64" name="Group 50"/>
          <p:cNvGrpSpPr>
            <a:grpSpLocks/>
          </p:cNvGrpSpPr>
          <p:nvPr/>
        </p:nvGrpSpPr>
        <p:grpSpPr bwMode="auto">
          <a:xfrm rot="2086598">
            <a:off x="7197391" y="3564667"/>
            <a:ext cx="2141994" cy="889305"/>
            <a:chOff x="1724" y="1650"/>
            <a:chExt cx="2404" cy="340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65" name="Group 49"/>
            <p:cNvGrpSpPr>
              <a:grpSpLocks/>
            </p:cNvGrpSpPr>
            <p:nvPr/>
          </p:nvGrpSpPr>
          <p:grpSpPr bwMode="auto">
            <a:xfrm>
              <a:off x="1724" y="1650"/>
              <a:ext cx="2404" cy="340"/>
              <a:chOff x="1724" y="1650"/>
              <a:chExt cx="2404" cy="340"/>
            </a:xfrm>
          </p:grpSpPr>
          <p:sp>
            <p:nvSpPr>
              <p:cNvPr id="67" name="Oval 10"/>
              <p:cNvSpPr>
                <a:spLocks noChangeArrowheads="1"/>
              </p:cNvSpPr>
              <p:nvPr/>
            </p:nvSpPr>
            <p:spPr bwMode="gray">
              <a:xfrm rot="19813299">
                <a:off x="1724" y="1651"/>
                <a:ext cx="2393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tint val="0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Oval 11"/>
              <p:cNvSpPr>
                <a:spLocks noChangeArrowheads="1"/>
              </p:cNvSpPr>
              <p:nvPr/>
            </p:nvSpPr>
            <p:spPr bwMode="gray">
              <a:xfrm rot="19813299">
                <a:off x="1728" y="1663"/>
                <a:ext cx="2400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alpha val="32001"/>
                    </a:srgbClr>
                  </a:gs>
                  <a:gs pos="100000">
                    <a:srgbClr val="B296F2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Oval 12"/>
              <p:cNvSpPr>
                <a:spLocks noChangeArrowheads="1"/>
              </p:cNvSpPr>
              <p:nvPr/>
            </p:nvSpPr>
            <p:spPr bwMode="gray">
              <a:xfrm rot="-1786701">
                <a:off x="1728" y="1659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54118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Oval 13"/>
              <p:cNvSpPr>
                <a:spLocks noChangeArrowheads="1"/>
              </p:cNvSpPr>
              <p:nvPr/>
            </p:nvSpPr>
            <p:spPr bwMode="gray">
              <a:xfrm rot="19813299">
                <a:off x="1736" y="1650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63529"/>
                      <a:invGamma/>
                    </a:srgbClr>
                  </a:gs>
                  <a:gs pos="100000">
                    <a:srgbClr val="B296F2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6" name="Text Box 29"/>
            <p:cNvSpPr txBox="1">
              <a:spLocks noChangeArrowheads="1"/>
            </p:cNvSpPr>
            <p:nvPr/>
          </p:nvSpPr>
          <p:spPr bwMode="gray">
            <a:xfrm rot="19782471">
              <a:off x="2182" y="1752"/>
              <a:ext cx="1375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WHERE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Group 56"/>
          <p:cNvGrpSpPr>
            <a:grpSpLocks/>
          </p:cNvGrpSpPr>
          <p:nvPr/>
        </p:nvGrpSpPr>
        <p:grpSpPr bwMode="auto">
          <a:xfrm rot="4342405">
            <a:off x="6592722" y="4585566"/>
            <a:ext cx="2103247" cy="955968"/>
            <a:chOff x="1243" y="1217"/>
            <a:chExt cx="2302" cy="37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72" name="Group 48"/>
            <p:cNvGrpSpPr>
              <a:grpSpLocks/>
            </p:cNvGrpSpPr>
            <p:nvPr/>
          </p:nvGrpSpPr>
          <p:grpSpPr bwMode="auto">
            <a:xfrm>
              <a:off x="1243" y="1217"/>
              <a:ext cx="2302" cy="378"/>
              <a:chOff x="1238" y="1217"/>
              <a:chExt cx="2302" cy="378"/>
            </a:xfrm>
          </p:grpSpPr>
          <p:sp>
            <p:nvSpPr>
              <p:cNvPr id="74" name="Oval 4"/>
              <p:cNvSpPr>
                <a:spLocks noChangeArrowheads="1"/>
              </p:cNvSpPr>
              <p:nvPr/>
            </p:nvSpPr>
            <p:spPr bwMode="gray">
              <a:xfrm rot="19107782">
                <a:off x="1243" y="1217"/>
                <a:ext cx="2297" cy="327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Oval 5"/>
              <p:cNvSpPr>
                <a:spLocks noChangeArrowheads="1"/>
              </p:cNvSpPr>
              <p:nvPr/>
            </p:nvSpPr>
            <p:spPr bwMode="gray">
              <a:xfrm rot="19107782">
                <a:off x="1253" y="1237"/>
                <a:ext cx="2274" cy="325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Oval 7"/>
              <p:cNvSpPr>
                <a:spLocks noChangeArrowheads="1"/>
              </p:cNvSpPr>
              <p:nvPr/>
            </p:nvSpPr>
            <p:spPr bwMode="gray">
              <a:xfrm rot="19107782">
                <a:off x="1238" y="126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Text Box 8"/>
            <p:cNvSpPr txBox="1">
              <a:spLocks noChangeArrowheads="1"/>
            </p:cNvSpPr>
            <p:nvPr/>
          </p:nvSpPr>
          <p:spPr bwMode="gray">
            <a:xfrm rot="19178242">
              <a:off x="1814" y="1321"/>
              <a:ext cx="115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WHEN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8" name="Group 50"/>
          <p:cNvGrpSpPr>
            <a:grpSpLocks/>
          </p:cNvGrpSpPr>
          <p:nvPr/>
        </p:nvGrpSpPr>
        <p:grpSpPr bwMode="auto">
          <a:xfrm rot="4276281">
            <a:off x="5530677" y="5256287"/>
            <a:ext cx="2141994" cy="889305"/>
            <a:chOff x="1724" y="1650"/>
            <a:chExt cx="2404" cy="340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79" name="Group 49"/>
            <p:cNvGrpSpPr>
              <a:grpSpLocks/>
            </p:cNvGrpSpPr>
            <p:nvPr/>
          </p:nvGrpSpPr>
          <p:grpSpPr bwMode="auto">
            <a:xfrm>
              <a:off x="1724" y="1650"/>
              <a:ext cx="2404" cy="340"/>
              <a:chOff x="1724" y="1650"/>
              <a:chExt cx="2404" cy="340"/>
            </a:xfrm>
          </p:grpSpPr>
          <p:sp>
            <p:nvSpPr>
              <p:cNvPr id="81" name="Oval 10"/>
              <p:cNvSpPr>
                <a:spLocks noChangeArrowheads="1"/>
              </p:cNvSpPr>
              <p:nvPr/>
            </p:nvSpPr>
            <p:spPr bwMode="gray">
              <a:xfrm rot="19813299">
                <a:off x="1724" y="1651"/>
                <a:ext cx="2393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tint val="0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Oval 11"/>
              <p:cNvSpPr>
                <a:spLocks noChangeArrowheads="1"/>
              </p:cNvSpPr>
              <p:nvPr/>
            </p:nvSpPr>
            <p:spPr bwMode="gray">
              <a:xfrm rot="19813299">
                <a:off x="1728" y="1663"/>
                <a:ext cx="2400" cy="327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alpha val="32001"/>
                    </a:srgbClr>
                  </a:gs>
                  <a:gs pos="100000">
                    <a:srgbClr val="B296F2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Oval 12"/>
              <p:cNvSpPr>
                <a:spLocks noChangeArrowheads="1"/>
              </p:cNvSpPr>
              <p:nvPr/>
            </p:nvSpPr>
            <p:spPr bwMode="gray">
              <a:xfrm rot="-1786701">
                <a:off x="1728" y="1659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54118"/>
                      <a:invGamma/>
                    </a:srgbClr>
                  </a:gs>
                  <a:gs pos="50000">
                    <a:srgbClr val="B296F2"/>
                  </a:gs>
                  <a:gs pos="100000">
                    <a:srgbClr val="B296F2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Oval 13"/>
              <p:cNvSpPr>
                <a:spLocks noChangeArrowheads="1"/>
              </p:cNvSpPr>
              <p:nvPr/>
            </p:nvSpPr>
            <p:spPr bwMode="gray">
              <a:xfrm rot="19813299">
                <a:off x="1736" y="1650"/>
                <a:ext cx="2348" cy="328"/>
              </a:xfrm>
              <a:prstGeom prst="ellipse">
                <a:avLst/>
              </a:prstGeom>
              <a:gradFill rotWithShape="1">
                <a:gsLst>
                  <a:gs pos="0">
                    <a:srgbClr val="B296F2">
                      <a:gamma/>
                      <a:shade val="63529"/>
                      <a:invGamma/>
                    </a:srgbClr>
                  </a:gs>
                  <a:gs pos="100000">
                    <a:srgbClr val="B296F2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 Box 29"/>
            <p:cNvSpPr txBox="1">
              <a:spLocks noChangeArrowheads="1"/>
            </p:cNvSpPr>
            <p:nvPr/>
          </p:nvSpPr>
          <p:spPr bwMode="gray">
            <a:xfrm rot="19782471">
              <a:off x="2385" y="1752"/>
              <a:ext cx="969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Arial Black" panose="020B0A04020102020204" pitchFamily="34" charset="0"/>
                </a:rPr>
                <a:t>HOW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68732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2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2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eathered" id="{EEC9B30E-2747-4D42-BCBE-A02BDEEEA114}" vid="{AACE42CE-5C67-4514-8A89-3472F564E14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8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ppt/theme/theme9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294</Words>
  <Application>Microsoft Office PowerPoint</Application>
  <PresentationFormat>Custom</PresentationFormat>
  <Paragraphs>71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Retrospect</vt:lpstr>
      <vt:lpstr>Ion Boardroom</vt:lpstr>
      <vt:lpstr>1_Office Theme</vt:lpstr>
      <vt:lpstr>Wisp</vt:lpstr>
      <vt:lpstr>Feathered</vt:lpstr>
      <vt:lpstr>Office Theme</vt:lpstr>
      <vt:lpstr>Organic</vt:lpstr>
      <vt:lpstr>Integral</vt:lpstr>
      <vt:lpstr>1_Ion Boardroom</vt:lpstr>
      <vt:lpstr>PowerPoint Presentation</vt:lpstr>
      <vt:lpstr>Kĩ năng thuyết trình 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Những sai lầm khi thuyết trình:</vt:lpstr>
      <vt:lpstr>Thiếu tự tin  </vt:lpstr>
      <vt:lpstr>Nói lan man dài dòng</vt:lpstr>
      <vt:lpstr>Biểu cảm, cử chỉ</vt:lpstr>
      <vt:lpstr>Ăn mặc luộm thuộm</vt:lpstr>
      <vt:lpstr>PowerPoint Presentation</vt:lpstr>
      <vt:lpstr> Truyền tải ngắn gọn, xúc tích…</vt:lpstr>
      <vt:lpstr>Trình bày nội dung sinh động</vt:lpstr>
      <vt:lpstr>PowerPoint Presentation</vt:lpstr>
      <vt:lpstr>PowerPoint Presentation</vt:lpstr>
      <vt:lpstr>PowerPoint Presentation</vt:lpstr>
      <vt:lpstr>PowerPoint Presentation</vt:lpstr>
      <vt:lpstr>  A.B.C. Always Be Closing                   Luôn luôn có kết luận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LyXinhDep</dc:creator>
  <cp:lastModifiedBy>MTC</cp:lastModifiedBy>
  <cp:revision>48</cp:revision>
  <dcterms:created xsi:type="dcterms:W3CDTF">2016-10-25T13:32:03Z</dcterms:created>
  <dcterms:modified xsi:type="dcterms:W3CDTF">2016-10-28T10:16:54Z</dcterms:modified>
</cp:coreProperties>
</file>